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397" r:id="rId3"/>
    <p:sldId id="408" r:id="rId4"/>
    <p:sldId id="405" r:id="rId5"/>
    <p:sldId id="398" r:id="rId6"/>
    <p:sldId id="400" r:id="rId7"/>
    <p:sldId id="403" r:id="rId8"/>
    <p:sldId id="409" r:id="rId9"/>
    <p:sldId id="404" r:id="rId10"/>
    <p:sldId id="406" r:id="rId11"/>
    <p:sldId id="401" r:id="rId12"/>
    <p:sldId id="407" r:id="rId13"/>
    <p:sldId id="410" r:id="rId14"/>
    <p:sldId id="348" r:id="rId15"/>
    <p:sldId id="293" r:id="rId16"/>
    <p:sldId id="424" r:id="rId17"/>
    <p:sldId id="427" r:id="rId18"/>
    <p:sldId id="425" r:id="rId19"/>
    <p:sldId id="394" r:id="rId20"/>
    <p:sldId id="428" r:id="rId21"/>
    <p:sldId id="344" r:id="rId2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848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nov&#233;\p&#233;&#269;e%20graf%202009%20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et\Desktop\p&#233;&#269;e%20graf%202009%20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et\Desktop\p&#233;&#269;e%20graf%202009%2020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et\Desktop\p&#233;&#269;e%20graf%202009%20201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et\Desktop\p&#233;&#269;e%20graf%202009%202016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nka\Desktop\PIP%202014%20V&#221;PO&#268;TY!!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688065.PCR\Documents\Anet\Statistiky\po&#269;et%20kontakt&#367;%20LPK%202003-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title>
      <c:tx>
        <c:rich>
          <a:bodyPr/>
          <a:lstStyle/>
          <a:p>
            <a:pPr>
              <a:defRPr/>
            </a:pPr>
            <a:r>
              <a:rPr lang="en-US"/>
              <a:t>Psychological care </a:t>
            </a:r>
            <a:endParaRPr lang="cs-CZ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List1!$A$2</c:f>
              <c:strCache>
                <c:ptCount val="1"/>
                <c:pt idx="0">
                  <c:v>Individual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6.1345840800297547E-3"/>
                  <c:y val="-5.6288072010911246E-2"/>
                </c:manualLayout>
              </c:layout>
              <c:showVal val="1"/>
            </c:dLbl>
            <c:dLbl>
              <c:idx val="1"/>
              <c:layout>
                <c:manualLayout>
                  <c:x val="1.5336460200074387E-3"/>
                  <c:y val="2.6267766938425349E-2"/>
                </c:manualLayout>
              </c:layout>
              <c:showVal val="1"/>
            </c:dLbl>
            <c:dLbl>
              <c:idx val="2"/>
              <c:layout>
                <c:manualLayout>
                  <c:x val="-4.4444444444444502E-2"/>
                  <c:y val="-5.0925925925925923E-2"/>
                </c:manualLayout>
              </c:layout>
              <c:showVal val="1"/>
            </c:dLbl>
            <c:dLbl>
              <c:idx val="3"/>
              <c:layout>
                <c:manualLayout>
                  <c:x val="-5.5555555555555558E-3"/>
                  <c:y val="-5.0925925925925923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4.6296296296296419E-2"/>
                </c:manualLayout>
              </c:layout>
              <c:showVal val="1"/>
            </c:dLbl>
            <c:dLbl>
              <c:idx val="5"/>
              <c:layout>
                <c:manualLayout>
                  <c:x val="-1.3888888888888914E-2"/>
                  <c:y val="-5.5555555555555469E-2"/>
                </c:manualLayout>
              </c:layout>
              <c:showVal val="1"/>
            </c:dLbl>
            <c:dLbl>
              <c:idx val="6"/>
              <c:layout>
                <c:manualLayout>
                  <c:x val="-3.0555555555555561E-2"/>
                  <c:y val="-5.0925925925925895E-2"/>
                </c:manualLayout>
              </c:layout>
              <c:showVal val="1"/>
            </c:dLbl>
            <c:dLbl>
              <c:idx val="7"/>
              <c:layout>
                <c:manualLayout>
                  <c:x val="-5.5555555555555525E-2"/>
                  <c:y val="-6.9444444444444475E-2"/>
                </c:manualLayout>
              </c:layout>
              <c:showVal val="1"/>
            </c:dLbl>
            <c:showVal val="1"/>
          </c:dLbls>
          <c:cat>
            <c:numRef>
              <c:f>List1!$B$1:$I$1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List1!$B$2:$I$2</c:f>
              <c:numCache>
                <c:formatCode>General</c:formatCode>
                <c:ptCount val="8"/>
                <c:pt idx="0">
                  <c:v>831</c:v>
                </c:pt>
                <c:pt idx="1">
                  <c:v>1172</c:v>
                </c:pt>
                <c:pt idx="2">
                  <c:v>1954</c:v>
                </c:pt>
                <c:pt idx="3">
                  <c:v>2108</c:v>
                </c:pt>
                <c:pt idx="4">
                  <c:v>2243</c:v>
                </c:pt>
                <c:pt idx="5">
                  <c:v>2271</c:v>
                </c:pt>
                <c:pt idx="6">
                  <c:v>2421</c:v>
                </c:pt>
                <c:pt idx="7">
                  <c:v>2348</c:v>
                </c:pt>
              </c:numCache>
            </c:numRef>
          </c:val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Group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7.5000000000000011E-2"/>
                  <c:y val="-6.0185185185185085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4.1666666666666664E-2"/>
                </c:manualLayout>
              </c:layout>
              <c:showVal val="1"/>
            </c:dLbl>
            <c:dLbl>
              <c:idx val="3"/>
              <c:layout>
                <c:manualLayout>
                  <c:x val="3.0672920400148774E-3"/>
                  <c:y val="7.2808104064087442E-2"/>
                </c:manualLayout>
              </c:layout>
              <c:showVal val="1"/>
            </c:dLbl>
            <c:dLbl>
              <c:idx val="4"/>
              <c:layout>
                <c:manualLayout>
                  <c:x val="-5.5555555555555558E-3"/>
                  <c:y val="7.407407407407407E-2"/>
                </c:manualLayout>
              </c:layout>
              <c:showVal val="1"/>
            </c:dLbl>
            <c:dLbl>
              <c:idx val="6"/>
              <c:layout>
                <c:manualLayout>
                  <c:x val="-1.3888888888888897E-2"/>
                  <c:y val="-6.4815179352581034E-2"/>
                </c:manualLayout>
              </c:layout>
              <c:showVal val="1"/>
            </c:dLbl>
            <c:dLbl>
              <c:idx val="7"/>
              <c:layout>
                <c:manualLayout>
                  <c:x val="-4.7222222222222235E-2"/>
                  <c:y val="-6.4814814814814839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accent1">
                        <a:lumMod val="60000"/>
                        <a:lumOff val="40000"/>
                      </a:schemeClr>
                    </a:solidFill>
                  </a:defRPr>
                </a:pPr>
                <a:endParaRPr lang="cs-CZ"/>
              </a:p>
            </c:txPr>
            <c:showVal val="1"/>
          </c:dLbls>
          <c:cat>
            <c:numRef>
              <c:f>List1!$B$1:$I$1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List1!$B$3:$I$3</c:f>
              <c:numCache>
                <c:formatCode>General</c:formatCode>
                <c:ptCount val="8"/>
                <c:pt idx="0">
                  <c:v>238</c:v>
                </c:pt>
                <c:pt idx="1">
                  <c:v>1302</c:v>
                </c:pt>
                <c:pt idx="2">
                  <c:v>1807</c:v>
                </c:pt>
                <c:pt idx="3">
                  <c:v>1992</c:v>
                </c:pt>
                <c:pt idx="4">
                  <c:v>2052</c:v>
                </c:pt>
                <c:pt idx="5">
                  <c:v>1632</c:v>
                </c:pt>
                <c:pt idx="6">
                  <c:v>102</c:v>
                </c:pt>
                <c:pt idx="7">
                  <c:v>158</c:v>
                </c:pt>
              </c:numCache>
            </c:numRef>
          </c:val>
        </c:ser>
        <c:dLbls>
          <c:showVal val="1"/>
        </c:dLbls>
        <c:marker val="1"/>
        <c:axId val="71169920"/>
        <c:axId val="71220224"/>
      </c:lineChart>
      <c:catAx>
        <c:axId val="711699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solidFill>
                  <a:schemeClr val="accent2"/>
                </a:solidFill>
              </a:defRPr>
            </a:pPr>
            <a:endParaRPr lang="cs-CZ"/>
          </a:p>
        </c:txPr>
        <c:crossAx val="71220224"/>
        <c:crosses val="autoZero"/>
        <c:auto val="1"/>
        <c:lblAlgn val="ctr"/>
        <c:lblOffset val="100"/>
      </c:catAx>
      <c:valAx>
        <c:axId val="71220224"/>
        <c:scaling>
          <c:orientation val="minMax"/>
        </c:scaling>
        <c:delete val="1"/>
        <c:axPos val="l"/>
        <c:numFmt formatCode="General" sourceLinked="1"/>
        <c:tickLblPos val="none"/>
        <c:crossAx val="71169920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pPr>
            <a:endParaRPr lang="cs-CZ"/>
          </a:p>
        </c:txPr>
      </c:legendEntry>
      <c:layout/>
    </c:legend>
    <c:plotVisOnly val="1"/>
  </c:chart>
  <c:txPr>
    <a:bodyPr/>
    <a:lstStyle/>
    <a:p>
      <a:pPr>
        <a:defRPr sz="1800"/>
      </a:pPr>
      <a:endParaRPr lang="cs-CZ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style val="3"/>
  <c:chart>
    <c:title>
      <c:tx>
        <c:rich>
          <a:bodyPr/>
          <a:lstStyle/>
          <a:p>
            <a:pPr>
              <a:defRPr/>
            </a:pPr>
            <a:r>
              <a:rPr lang="cs-CZ" baseline="0" dirty="0" err="1" smtClean="0"/>
              <a:t>according</a:t>
            </a:r>
            <a:r>
              <a:rPr lang="cs-CZ" baseline="0" dirty="0" smtClean="0"/>
              <a:t> </a:t>
            </a:r>
            <a:r>
              <a:rPr lang="cs-CZ" baseline="0" dirty="0" err="1"/>
              <a:t>gender</a:t>
            </a:r>
            <a:endParaRPr lang="cs-CZ" dirty="0"/>
          </a:p>
        </c:rich>
      </c:tx>
      <c:layout>
        <c:manualLayout>
          <c:xMode val="edge"/>
          <c:yMode val="edge"/>
          <c:x val="0.15307669553001385"/>
          <c:y val="0.1149005038272671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List1!$A$55:$A$56</c:f>
              <c:strCache>
                <c:ptCount val="2"/>
                <c:pt idx="0">
                  <c:v>Mail</c:v>
                </c:pt>
                <c:pt idx="1">
                  <c:v>Femail</c:v>
                </c:pt>
              </c:strCache>
            </c:strRef>
          </c:cat>
          <c:val>
            <c:numRef>
              <c:f>List1!$B$55:$B$56</c:f>
              <c:numCache>
                <c:formatCode>0.00%</c:formatCode>
                <c:ptCount val="2"/>
                <c:pt idx="0">
                  <c:v>0.60899999999999999</c:v>
                </c:pt>
                <c:pt idx="1">
                  <c:v>0.39100000000000001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80063045368833474"/>
          <c:y val="0.403936739263136"/>
          <c:w val="0.17945718162167143"/>
          <c:h val="0.21138925299771108"/>
        </c:manualLayout>
      </c:layout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style val="27"/>
  <c:chart>
    <c:title>
      <c:tx>
        <c:rich>
          <a:bodyPr/>
          <a:lstStyle/>
          <a:p>
            <a:pPr>
              <a:defRPr/>
            </a:pPr>
            <a:r>
              <a:rPr lang="cs-CZ"/>
              <a:t>according type of client</a:t>
            </a:r>
          </a:p>
        </c:rich>
      </c:tx>
      <c:layout>
        <c:manualLayout>
          <c:xMode val="edge"/>
          <c:yMode val="edge"/>
          <c:x val="3.9116992864750594E-2"/>
          <c:y val="1.8762690670303773E-2"/>
        </c:manualLayout>
      </c:layout>
    </c:title>
    <c:view3D>
      <c:rotX val="30"/>
      <c:depthPercent val="100"/>
      <c:perspective val="30"/>
    </c:view3D>
    <c:plotArea>
      <c:layout>
        <c:manualLayout>
          <c:layoutTarget val="inner"/>
          <c:xMode val="edge"/>
          <c:yMode val="edge"/>
          <c:x val="3.0555555555555572E-2"/>
          <c:y val="0"/>
          <c:w val="0.7035568678915135"/>
          <c:h val="1"/>
        </c:manualLayout>
      </c:layout>
      <c:pie3DChart>
        <c:varyColors val="1"/>
        <c:ser>
          <c:idx val="0"/>
          <c:order val="0"/>
          <c:dLbls>
            <c:dLbl>
              <c:idx val="1"/>
              <c:layout>
                <c:manualLayout>
                  <c:x val="0.1089884076990375"/>
                  <c:y val="0.1071114292531616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5152921605201761"/>
                  <c:y val="0.12540066470155803"/>
                </c:manualLayout>
              </c:layout>
              <c:dLblPos val="bestFit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List1!$A$59:$A$61</c:f>
              <c:strCache>
                <c:ptCount val="3"/>
                <c:pt idx="0">
                  <c:v>Police officers and staff</c:v>
                </c:pt>
                <c:pt idx="1">
                  <c:v>Relatives</c:v>
                </c:pt>
                <c:pt idx="2">
                  <c:v>Others</c:v>
                </c:pt>
              </c:strCache>
            </c:strRef>
          </c:cat>
          <c:val>
            <c:numRef>
              <c:f>List1!$B$59:$B$61</c:f>
              <c:numCache>
                <c:formatCode>0.00%</c:formatCode>
                <c:ptCount val="3"/>
                <c:pt idx="0">
                  <c:v>0.81799999999999995</c:v>
                </c:pt>
                <c:pt idx="1">
                  <c:v>0.104</c:v>
                </c:pt>
                <c:pt idx="2">
                  <c:v>7.8E-2</c:v>
                </c:pt>
              </c:numCache>
            </c:numRef>
          </c:val>
        </c:ser>
        <c:dLbls>
          <c:showVal val="1"/>
        </c:dLbls>
      </c:pie3DChart>
      <c:spPr>
        <a:scene3d>
          <a:camera prst="orthographicFront"/>
          <a:lightRig rig="threePt" dir="t"/>
        </a:scene3d>
        <a:sp3d>
          <a:bevelT w="19050"/>
        </a:sp3d>
      </c:spPr>
    </c:plotArea>
    <c:legend>
      <c:legendPos val="r"/>
      <c:layout>
        <c:manualLayout>
          <c:xMode val="edge"/>
          <c:yMode val="edge"/>
          <c:x val="0.75213499669627382"/>
          <c:y val="0.15005631761955521"/>
          <c:w val="0.24786500330372649"/>
          <c:h val="0.7437563084007216"/>
        </c:manualLayout>
      </c:layout>
      <c:txPr>
        <a:bodyPr/>
        <a:lstStyle/>
        <a:p>
          <a:pPr>
            <a:defRPr sz="1400"/>
          </a:pPr>
          <a:endParaRPr lang="cs-CZ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style val="3"/>
  <c:chart>
    <c:title>
      <c:tx>
        <c:rich>
          <a:bodyPr/>
          <a:lstStyle/>
          <a:p>
            <a:pPr>
              <a:defRPr sz="2400"/>
            </a:pPr>
            <a:r>
              <a:rPr lang="cs-CZ" sz="1800" dirty="0" err="1"/>
              <a:t>Problems</a:t>
            </a:r>
            <a:r>
              <a:rPr lang="cs-CZ" sz="1800" baseline="0" dirty="0"/>
              <a:t> </a:t>
            </a:r>
            <a:r>
              <a:rPr lang="cs-CZ" sz="1800" baseline="0" dirty="0" err="1"/>
              <a:t>related</a:t>
            </a:r>
            <a:r>
              <a:rPr lang="cs-CZ" sz="1800" baseline="0" dirty="0"/>
              <a:t> to ...</a:t>
            </a:r>
            <a:endParaRPr lang="cs-CZ" sz="180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List1!$B$68</c:f>
              <c:strCache>
                <c:ptCount val="1"/>
                <c:pt idx="0">
                  <c:v>individual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cs-CZ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List1!$A$69:$A$74</c:f>
              <c:strCache>
                <c:ptCount val="6"/>
                <c:pt idx="0">
                  <c:v>Family and partnership</c:v>
                </c:pt>
                <c:pt idx="1">
                  <c:v>Job related problems</c:v>
                </c:pt>
                <c:pt idx="2">
                  <c:v>Personal problems</c:v>
                </c:pt>
                <c:pt idx="3">
                  <c:v>Leadership</c:v>
                </c:pt>
                <c:pt idx="4">
                  <c:v>Personal development</c:v>
                </c:pt>
                <c:pt idx="5">
                  <c:v>Others</c:v>
                </c:pt>
              </c:strCache>
            </c:strRef>
          </c:cat>
          <c:val>
            <c:numRef>
              <c:f>List1!$B$69:$B$74</c:f>
              <c:numCache>
                <c:formatCode>General</c:formatCode>
                <c:ptCount val="6"/>
                <c:pt idx="0">
                  <c:v>726</c:v>
                </c:pt>
                <c:pt idx="1">
                  <c:v>492</c:v>
                </c:pt>
                <c:pt idx="2">
                  <c:v>457</c:v>
                </c:pt>
                <c:pt idx="3">
                  <c:v>354</c:v>
                </c:pt>
                <c:pt idx="4">
                  <c:v>205</c:v>
                </c:pt>
                <c:pt idx="5">
                  <c:v>87</c:v>
                </c:pt>
              </c:numCache>
            </c:numRef>
          </c:val>
        </c:ser>
        <c:ser>
          <c:idx val="1"/>
          <c:order val="1"/>
          <c:tx>
            <c:strRef>
              <c:f>List1!$C$68</c:f>
              <c:strCache>
                <c:ptCount val="1"/>
                <c:pt idx="0">
                  <c:v>group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List1!$A$69:$A$74</c:f>
              <c:strCache>
                <c:ptCount val="6"/>
                <c:pt idx="0">
                  <c:v>Family and partnership</c:v>
                </c:pt>
                <c:pt idx="1">
                  <c:v>Job related problems</c:v>
                </c:pt>
                <c:pt idx="2">
                  <c:v>Personal problems</c:v>
                </c:pt>
                <c:pt idx="3">
                  <c:v>Leadership</c:v>
                </c:pt>
                <c:pt idx="4">
                  <c:v>Personal development</c:v>
                </c:pt>
                <c:pt idx="5">
                  <c:v>Others</c:v>
                </c:pt>
              </c:strCache>
            </c:strRef>
          </c:cat>
          <c:val>
            <c:numRef>
              <c:f>List1!$C$69:$C$74</c:f>
              <c:numCache>
                <c:formatCode>General</c:formatCode>
                <c:ptCount val="6"/>
                <c:pt idx="0">
                  <c:v>20</c:v>
                </c:pt>
                <c:pt idx="1">
                  <c:v>53</c:v>
                </c:pt>
                <c:pt idx="2">
                  <c:v>32</c:v>
                </c:pt>
                <c:pt idx="3">
                  <c:v>46</c:v>
                </c:pt>
                <c:pt idx="4">
                  <c:v>2</c:v>
                </c:pt>
                <c:pt idx="5">
                  <c:v>26</c:v>
                </c:pt>
              </c:numCache>
            </c:numRef>
          </c:val>
        </c:ser>
        <c:dLbls>
          <c:showVal val="1"/>
        </c:dLbls>
        <c:axId val="75487488"/>
        <c:axId val="73469952"/>
      </c:barChart>
      <c:catAx>
        <c:axId val="7548748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73469952"/>
        <c:crosses val="autoZero"/>
        <c:auto val="1"/>
        <c:lblAlgn val="ctr"/>
        <c:lblOffset val="100"/>
      </c:catAx>
      <c:valAx>
        <c:axId val="73469952"/>
        <c:scaling>
          <c:orientation val="minMax"/>
        </c:scaling>
        <c:delete val="1"/>
        <c:axPos val="l"/>
        <c:numFmt formatCode="General" sourceLinked="1"/>
        <c:tickLblPos val="none"/>
        <c:crossAx val="75487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983210588231617"/>
          <c:y val="0.14307578787956876"/>
          <c:w val="0.11225673782871477"/>
          <c:h val="0.21571616315187517"/>
        </c:manualLayout>
      </c:layout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title>
      <c:tx>
        <c:rich>
          <a:bodyPr/>
          <a:lstStyle/>
          <a:p>
            <a:pPr>
              <a:defRPr lang="cs-CZ" sz="2800" b="1" kern="1200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defRPr>
            </a:pPr>
            <a:r>
              <a:rPr lang="cs-CZ" sz="2800" b="1" kern="1200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Summary</a:t>
            </a:r>
            <a:r>
              <a:rPr lang="cs-CZ" sz="2800" b="1" kern="1200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 by type </a:t>
            </a:r>
            <a:r>
              <a:rPr lang="cs-CZ" sz="2800" b="1" kern="1200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of</a:t>
            </a:r>
            <a:r>
              <a:rPr lang="cs-CZ" sz="2800" b="1" kern="1200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 </a:t>
            </a:r>
            <a:r>
              <a:rPr lang="cs-CZ" sz="2800" b="1" kern="1200" cap="none" spc="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event</a:t>
            </a:r>
            <a:r>
              <a:rPr lang="cs-CZ" sz="2800" b="1" kern="1200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 (</a:t>
            </a:r>
            <a:r>
              <a:rPr lang="cs-CZ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201</a:t>
            </a:r>
            <a:r>
              <a:rPr lang="en-US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6</a:t>
            </a:r>
            <a:r>
              <a:rPr lang="cs-CZ" sz="2800" b="1" kern="12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)</a:t>
            </a:r>
            <a:endParaRPr lang="cs-CZ" sz="2800" b="1" kern="12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s-CZ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List1!$A$27:$A$46</c:f>
              <c:strCache>
                <c:ptCount val="20"/>
                <c:pt idx="0">
                  <c:v>missing kids</c:v>
                </c:pt>
                <c:pt idx="1">
                  <c:v>other</c:v>
                </c:pt>
                <c:pt idx="2">
                  <c:v>house breaking</c:v>
                </c:pt>
                <c:pt idx="3">
                  <c:v>restricting freedom</c:v>
                </c:pt>
                <c:pt idx="4">
                  <c:v>fire</c:v>
                </c:pt>
                <c:pt idx="5">
                  <c:v>stalking</c:v>
                </c:pt>
                <c:pt idx="6">
                  <c:v>missing adult</c:v>
                </c:pt>
                <c:pt idx="7">
                  <c:v>sexual abuse</c:v>
                </c:pt>
                <c:pt idx="8">
                  <c:v>accident (job)</c:v>
                </c:pt>
                <c:pt idx="9">
                  <c:v>robbery</c:v>
                </c:pt>
                <c:pt idx="10">
                  <c:v>crime (other)</c:v>
                </c:pt>
                <c:pt idx="11">
                  <c:v>accident (drowning)</c:v>
                </c:pt>
                <c:pt idx="12">
                  <c:v>abuse</c:v>
                </c:pt>
                <c:pt idx="13">
                  <c:v>attack</c:v>
                </c:pt>
                <c:pt idx="14">
                  <c:v>accident (other)</c:v>
                </c:pt>
                <c:pt idx="15">
                  <c:v>murder</c:v>
                </c:pt>
                <c:pt idx="16">
                  <c:v>rape</c:v>
                </c:pt>
                <c:pt idx="17">
                  <c:v>death (other)</c:v>
                </c:pt>
                <c:pt idx="18">
                  <c:v>car accident</c:v>
                </c:pt>
                <c:pt idx="19">
                  <c:v>suicide</c:v>
                </c:pt>
              </c:strCache>
            </c:strRef>
          </c:cat>
          <c:val>
            <c:numRef>
              <c:f>List1!$B$27:$B$46</c:f>
              <c:numCache>
                <c:formatCode>General</c:formatCode>
                <c:ptCount val="20"/>
                <c:pt idx="0">
                  <c:v>6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12</c:v>
                </c:pt>
                <c:pt idx="5">
                  <c:v>8</c:v>
                </c:pt>
                <c:pt idx="6">
                  <c:v>8</c:v>
                </c:pt>
                <c:pt idx="7">
                  <c:v>11</c:v>
                </c:pt>
                <c:pt idx="8">
                  <c:v>22</c:v>
                </c:pt>
                <c:pt idx="9">
                  <c:v>17</c:v>
                </c:pt>
                <c:pt idx="10">
                  <c:v>19</c:v>
                </c:pt>
                <c:pt idx="11">
                  <c:v>22</c:v>
                </c:pt>
                <c:pt idx="12">
                  <c:v>24</c:v>
                </c:pt>
                <c:pt idx="13">
                  <c:v>27</c:v>
                </c:pt>
                <c:pt idx="14">
                  <c:v>59</c:v>
                </c:pt>
                <c:pt idx="15">
                  <c:v>43</c:v>
                </c:pt>
                <c:pt idx="16">
                  <c:v>70</c:v>
                </c:pt>
                <c:pt idx="17">
                  <c:v>182</c:v>
                </c:pt>
                <c:pt idx="18">
                  <c:v>204</c:v>
                </c:pt>
                <c:pt idx="19">
                  <c:v>342</c:v>
                </c:pt>
              </c:numCache>
            </c:numRef>
          </c:val>
        </c:ser>
        <c:dLbls>
          <c:showVal val="1"/>
        </c:dLbls>
        <c:axId val="73503488"/>
        <c:axId val="73505024"/>
      </c:barChart>
      <c:catAx>
        <c:axId val="73503488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cs-CZ"/>
          </a:p>
        </c:txPr>
        <c:crossAx val="73505024"/>
        <c:crosses val="autoZero"/>
        <c:auto val="1"/>
        <c:lblAlgn val="ctr"/>
        <c:lblOffset val="100"/>
      </c:catAx>
      <c:valAx>
        <c:axId val="73505024"/>
        <c:scaling>
          <c:orientation val="minMax"/>
        </c:scaling>
        <c:delete val="1"/>
        <c:axPos val="b"/>
        <c:numFmt formatCode="General" sourceLinked="1"/>
        <c:tickLblPos val="none"/>
        <c:crossAx val="73503488"/>
        <c:crosses val="autoZero"/>
        <c:crossBetween val="between"/>
      </c:valAx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 sz="1800"/>
            </a:pPr>
            <a:r>
              <a:rPr lang="en-US" sz="1800" dirty="0" smtClean="0"/>
              <a:t> PIP</a:t>
            </a:r>
            <a:r>
              <a:rPr lang="cs-CZ" sz="1800" dirty="0" smtClean="0"/>
              <a:t> </a:t>
            </a:r>
            <a:r>
              <a:rPr lang="cs-CZ" sz="1800" dirty="0" err="1" smtClean="0"/>
              <a:t>clients</a:t>
            </a:r>
            <a:r>
              <a:rPr lang="cs-CZ" sz="1800" dirty="0" smtClean="0"/>
              <a:t> in</a:t>
            </a:r>
            <a:r>
              <a:rPr lang="en-US" sz="1800" dirty="0" smtClean="0"/>
              <a:t> </a:t>
            </a:r>
            <a:r>
              <a:rPr lang="en-US" sz="1800" dirty="0"/>
              <a:t>2003 - 201</a:t>
            </a:r>
            <a:r>
              <a:rPr lang="cs-CZ" sz="1800" dirty="0"/>
              <a:t>4</a:t>
            </a:r>
            <a:endParaRPr lang="en-US" sz="1800" dirty="0"/>
          </a:p>
        </c:rich>
      </c:tx>
      <c:layout/>
    </c:title>
    <c:plotArea>
      <c:layout/>
      <c:lineChart>
        <c:grouping val="standard"/>
        <c:ser>
          <c:idx val="0"/>
          <c:order val="1"/>
          <c:tx>
            <c:strRef>
              <c:f>'[201_Vypocty_PIP_2012.xlsx]Typy intervencí v krajích'!$C$2</c:f>
              <c:strCache>
                <c:ptCount val="1"/>
                <c:pt idx="0">
                  <c:v>Počet kl.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'[201_Vypocty_PIP_2012.xlsx]Typy intervencí v krajích'!$B$3:$B$14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'[201_Vypocty_PIP_2012.xlsx]Typy intervencí v krajích'!$C$3:$C$14</c:f>
              <c:numCache>
                <c:formatCode>General</c:formatCode>
                <c:ptCount val="12"/>
                <c:pt idx="0">
                  <c:v>339</c:v>
                </c:pt>
                <c:pt idx="1">
                  <c:v>387</c:v>
                </c:pt>
                <c:pt idx="2">
                  <c:v>288</c:v>
                </c:pt>
                <c:pt idx="3">
                  <c:v>294</c:v>
                </c:pt>
                <c:pt idx="4">
                  <c:v>297</c:v>
                </c:pt>
                <c:pt idx="5">
                  <c:v>283</c:v>
                </c:pt>
                <c:pt idx="6">
                  <c:v>440</c:v>
                </c:pt>
                <c:pt idx="7">
                  <c:v>492</c:v>
                </c:pt>
                <c:pt idx="8">
                  <c:v>400</c:v>
                </c:pt>
                <c:pt idx="9">
                  <c:v>421</c:v>
                </c:pt>
                <c:pt idx="10">
                  <c:v>564</c:v>
                </c:pt>
                <c:pt idx="11">
                  <c:v>578</c:v>
                </c:pt>
              </c:numCache>
            </c:numRef>
          </c:val>
        </c:ser>
        <c:ser>
          <c:idx val="1"/>
          <c:order val="0"/>
          <c:tx>
            <c:strRef>
              <c:f>'[201_Vypocty_PIP_2012.xlsx]Typy intervencí v krajích'!$C$2</c:f>
              <c:strCache>
                <c:ptCount val="1"/>
                <c:pt idx="0">
                  <c:v>Počet kl.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cs-CZ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'[201_Vypocty_PIP_2012.xlsx]Typy intervencí v krajích'!$B$3:$B$14</c:f>
              <c:numCache>
                <c:formatCode>General</c:formatCod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</c:numCache>
            </c:numRef>
          </c:cat>
          <c:val>
            <c:numRef>
              <c:f>'[201_Vypocty_PIP_2012.xlsx]Typy intervencí v krajích'!$C$3:$C$14</c:f>
              <c:numCache>
                <c:formatCode>General</c:formatCode>
                <c:ptCount val="12"/>
                <c:pt idx="0">
                  <c:v>339</c:v>
                </c:pt>
                <c:pt idx="1">
                  <c:v>387</c:v>
                </c:pt>
                <c:pt idx="2">
                  <c:v>288</c:v>
                </c:pt>
                <c:pt idx="3">
                  <c:v>294</c:v>
                </c:pt>
                <c:pt idx="4">
                  <c:v>297</c:v>
                </c:pt>
                <c:pt idx="5">
                  <c:v>283</c:v>
                </c:pt>
                <c:pt idx="6">
                  <c:v>440</c:v>
                </c:pt>
                <c:pt idx="7">
                  <c:v>492</c:v>
                </c:pt>
                <c:pt idx="8">
                  <c:v>400</c:v>
                </c:pt>
                <c:pt idx="9">
                  <c:v>421</c:v>
                </c:pt>
                <c:pt idx="10">
                  <c:v>564</c:v>
                </c:pt>
                <c:pt idx="11">
                  <c:v>578</c:v>
                </c:pt>
              </c:numCache>
            </c:numRef>
          </c:val>
        </c:ser>
        <c:marker val="1"/>
        <c:axId val="75919360"/>
        <c:axId val="75920896"/>
      </c:lineChart>
      <c:catAx>
        <c:axId val="75919360"/>
        <c:scaling>
          <c:orientation val="minMax"/>
        </c:scaling>
        <c:axPos val="b"/>
        <c:numFmt formatCode="General" sourceLinked="1"/>
        <c:tickLblPos val="nextTo"/>
        <c:crossAx val="75920896"/>
        <c:crosses val="autoZero"/>
        <c:auto val="1"/>
        <c:lblAlgn val="ctr"/>
        <c:lblOffset val="100"/>
      </c:catAx>
      <c:valAx>
        <c:axId val="75920896"/>
        <c:scaling>
          <c:orientation val="minMax"/>
        </c:scaling>
        <c:delete val="1"/>
        <c:axPos val="l"/>
        <c:numFmt formatCode="General" sourceLinked="1"/>
        <c:tickLblPos val="none"/>
        <c:crossAx val="75919360"/>
        <c:crosses val="autoZero"/>
        <c:crossBetween val="between"/>
      </c:valAx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 smtClean="0"/>
              <a:t>contacts</a:t>
            </a:r>
            <a:r>
              <a:rPr lang="cs-CZ" sz="2800" dirty="0" smtClean="0"/>
              <a:t> </a:t>
            </a:r>
            <a:endParaRPr lang="cs-CZ" sz="2800" dirty="0" smtClean="0"/>
          </a:p>
          <a:p>
            <a:pPr>
              <a:defRPr sz="28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800" dirty="0" smtClean="0"/>
              <a:t>2003 </a:t>
            </a:r>
            <a:r>
              <a:rPr lang="cs-CZ" sz="2800" dirty="0"/>
              <a:t>- 2016</a:t>
            </a:r>
          </a:p>
        </c:rich>
      </c:tx>
      <c:layout>
        <c:manualLayout>
          <c:xMode val="edge"/>
          <c:yMode val="edge"/>
          <c:x val="0.12610076614439256"/>
          <c:y val="1.6171579907401985E-2"/>
        </c:manualLayout>
      </c:layout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List1!$A$2:$N$2</c:f>
              <c:numCache>
                <c:formatCode>General</c:formatCode>
                <c:ptCount val="14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</c:numCache>
            </c:numRef>
          </c:cat>
          <c:val>
            <c:numRef>
              <c:f>List1!$A$3:$N$3</c:f>
              <c:numCache>
                <c:formatCode>General</c:formatCode>
                <c:ptCount val="14"/>
                <c:pt idx="0">
                  <c:v>427</c:v>
                </c:pt>
                <c:pt idx="1">
                  <c:v>357</c:v>
                </c:pt>
                <c:pt idx="2">
                  <c:v>410</c:v>
                </c:pt>
                <c:pt idx="3">
                  <c:v>383</c:v>
                </c:pt>
                <c:pt idx="4">
                  <c:v>281</c:v>
                </c:pt>
                <c:pt idx="5">
                  <c:v>368</c:v>
                </c:pt>
                <c:pt idx="6">
                  <c:v>338</c:v>
                </c:pt>
                <c:pt idx="7">
                  <c:v>359</c:v>
                </c:pt>
                <c:pt idx="8">
                  <c:v>463</c:v>
                </c:pt>
                <c:pt idx="9">
                  <c:v>740</c:v>
                </c:pt>
                <c:pt idx="10">
                  <c:v>1017</c:v>
                </c:pt>
                <c:pt idx="11">
                  <c:v>925</c:v>
                </c:pt>
                <c:pt idx="12">
                  <c:v>1056</c:v>
                </c:pt>
                <c:pt idx="13">
                  <c:v>1508</c:v>
                </c:pt>
              </c:numCache>
            </c:numRef>
          </c:val>
        </c:ser>
        <c:dLbls>
          <c:showVal val="1"/>
        </c:dLbls>
        <c:gapWidth val="164"/>
        <c:overlap val="-22"/>
        <c:axId val="143312000"/>
        <c:axId val="143603200"/>
      </c:barChart>
      <c:catAx>
        <c:axId val="1433120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43603200"/>
        <c:crosses val="autoZero"/>
        <c:auto val="1"/>
        <c:lblAlgn val="ctr"/>
        <c:lblOffset val="100"/>
      </c:catAx>
      <c:valAx>
        <c:axId val="14360320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4331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1"/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0A78C3-1DFF-4680-A236-E71369F4A1ED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06A5169-F5A4-4FDB-9531-EF5AA8285A06}">
      <dgm:prSet phldrT="[Text]"/>
      <dgm:spPr/>
      <dgm:t>
        <a:bodyPr/>
        <a:lstStyle/>
        <a:p>
          <a:r>
            <a:rPr lang="en-US" dirty="0" smtClean="0"/>
            <a:t>Police Presidium</a:t>
          </a:r>
        </a:p>
        <a:p>
          <a:r>
            <a:rPr lang="en-US" dirty="0" smtClean="0"/>
            <a:t>Department of </a:t>
          </a:r>
          <a:r>
            <a:rPr lang="en-GB" noProof="0" dirty="0" smtClean="0"/>
            <a:t>Head Psychologist</a:t>
          </a:r>
          <a:endParaRPr lang="en-GB" noProof="0" dirty="0"/>
        </a:p>
      </dgm:t>
    </dgm:pt>
    <dgm:pt modelId="{ED11377A-7B52-4655-A49A-BEC9627A994C}" type="parTrans" cxnId="{C3161562-F93C-4AED-BDD7-C1B0769DAA2B}">
      <dgm:prSet/>
      <dgm:spPr/>
      <dgm:t>
        <a:bodyPr/>
        <a:lstStyle/>
        <a:p>
          <a:endParaRPr lang="cs-CZ"/>
        </a:p>
      </dgm:t>
    </dgm:pt>
    <dgm:pt modelId="{2E29998F-865F-48CC-A7D3-3715CB09F5EE}" type="sibTrans" cxnId="{C3161562-F93C-4AED-BDD7-C1B0769DAA2B}">
      <dgm:prSet/>
      <dgm:spPr/>
      <dgm:t>
        <a:bodyPr/>
        <a:lstStyle/>
        <a:p>
          <a:endParaRPr lang="cs-CZ"/>
        </a:p>
      </dgm:t>
    </dgm:pt>
    <dgm:pt modelId="{FF759632-F258-431A-8097-C3B1C06DFA94}">
      <dgm:prSet phldrT="[Text]"/>
      <dgm:spPr/>
      <dgm:t>
        <a:bodyPr/>
        <a:lstStyle/>
        <a:p>
          <a:r>
            <a:rPr lang="en-US" dirty="0" smtClean="0"/>
            <a:t>14 Regional Police Directorates </a:t>
          </a:r>
        </a:p>
        <a:p>
          <a:r>
            <a:rPr lang="en-US" dirty="0" smtClean="0"/>
            <a:t>Departments of Psychological Services</a:t>
          </a:r>
          <a:endParaRPr lang="cs-CZ" dirty="0"/>
        </a:p>
      </dgm:t>
    </dgm:pt>
    <dgm:pt modelId="{1AE9B968-A79D-4C78-88DD-012E94E2B85C}" type="parTrans" cxnId="{154D0C0D-C1DA-499D-95E8-FAEFAC8D7E1E}">
      <dgm:prSet/>
      <dgm:spPr/>
      <dgm:t>
        <a:bodyPr/>
        <a:lstStyle/>
        <a:p>
          <a:endParaRPr lang="cs-CZ"/>
        </a:p>
      </dgm:t>
    </dgm:pt>
    <dgm:pt modelId="{42DCACA7-C5B6-4FFE-8FC3-EA3A4926BD4B}" type="sibTrans" cxnId="{154D0C0D-C1DA-499D-95E8-FAEFAC8D7E1E}">
      <dgm:prSet/>
      <dgm:spPr/>
      <dgm:t>
        <a:bodyPr/>
        <a:lstStyle/>
        <a:p>
          <a:endParaRPr lang="cs-CZ"/>
        </a:p>
      </dgm:t>
    </dgm:pt>
    <dgm:pt modelId="{95C49D49-836F-415B-855F-7CCA2E7A8D90}">
      <dgm:prSet phldrT="[Text]"/>
      <dgm:spPr/>
      <dgm:t>
        <a:bodyPr/>
        <a:lstStyle/>
        <a:p>
          <a:r>
            <a:rPr lang="en-US" dirty="0" smtClean="0"/>
            <a:t>Psychologists of Units with republic-wide competence</a:t>
          </a:r>
          <a:endParaRPr lang="cs-CZ" dirty="0"/>
        </a:p>
      </dgm:t>
    </dgm:pt>
    <dgm:pt modelId="{B6B8D01F-D7D3-430C-8F6B-36D55BC62BCE}" type="parTrans" cxnId="{FA54B39C-DE18-410F-9B80-E1F727154FF1}">
      <dgm:prSet/>
      <dgm:spPr/>
      <dgm:t>
        <a:bodyPr/>
        <a:lstStyle/>
        <a:p>
          <a:endParaRPr lang="cs-CZ"/>
        </a:p>
      </dgm:t>
    </dgm:pt>
    <dgm:pt modelId="{1A81DE10-20F4-433F-A1AE-B2FBF710F065}" type="sibTrans" cxnId="{FA54B39C-DE18-410F-9B80-E1F727154FF1}">
      <dgm:prSet/>
      <dgm:spPr/>
      <dgm:t>
        <a:bodyPr/>
        <a:lstStyle/>
        <a:p>
          <a:endParaRPr lang="cs-CZ"/>
        </a:p>
      </dgm:t>
    </dgm:pt>
    <dgm:pt modelId="{F597A63B-CCF5-4E78-941E-4DBCF54C66BD}" type="pres">
      <dgm:prSet presAssocID="{710A78C3-1DFF-4680-A236-E71369F4A1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465B803F-F6C3-4203-8121-0E1AD2221E9C}" type="pres">
      <dgm:prSet presAssocID="{606A5169-F5A4-4FDB-9531-EF5AA8285A06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334E092D-5B34-47EC-8D1F-5FC40029169D}" type="pres">
      <dgm:prSet presAssocID="{606A5169-F5A4-4FDB-9531-EF5AA8285A06}" presName="rootComposite1" presStyleCnt="0"/>
      <dgm:spPr/>
      <dgm:t>
        <a:bodyPr/>
        <a:lstStyle/>
        <a:p>
          <a:endParaRPr lang="cs-CZ"/>
        </a:p>
      </dgm:t>
    </dgm:pt>
    <dgm:pt modelId="{DF6863AE-3D53-4C20-9DF5-C67A4AA8F239}" type="pres">
      <dgm:prSet presAssocID="{606A5169-F5A4-4FDB-9531-EF5AA8285A0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791B8BCB-3038-4AB9-A500-7463321E7F54}" type="pres">
      <dgm:prSet presAssocID="{606A5169-F5A4-4FDB-9531-EF5AA8285A06}" presName="rootConnector1" presStyleLbl="node1" presStyleIdx="0" presStyleCnt="0"/>
      <dgm:spPr/>
      <dgm:t>
        <a:bodyPr/>
        <a:lstStyle/>
        <a:p>
          <a:endParaRPr lang="cs-CZ"/>
        </a:p>
      </dgm:t>
    </dgm:pt>
    <dgm:pt modelId="{40AFD1B6-15F2-40BD-A3FA-85D8CA89AB2D}" type="pres">
      <dgm:prSet presAssocID="{606A5169-F5A4-4FDB-9531-EF5AA8285A06}" presName="hierChild2" presStyleCnt="0"/>
      <dgm:spPr/>
      <dgm:t>
        <a:bodyPr/>
        <a:lstStyle/>
        <a:p>
          <a:endParaRPr lang="cs-CZ"/>
        </a:p>
      </dgm:t>
    </dgm:pt>
    <dgm:pt modelId="{35C60441-49DC-4A1C-94AB-0AE3C25646DB}" type="pres">
      <dgm:prSet presAssocID="{1AE9B968-A79D-4C78-88DD-012E94E2B85C}" presName="Name37" presStyleLbl="parChTrans1D2" presStyleIdx="0" presStyleCnt="2"/>
      <dgm:spPr/>
      <dgm:t>
        <a:bodyPr/>
        <a:lstStyle/>
        <a:p>
          <a:endParaRPr lang="cs-CZ"/>
        </a:p>
      </dgm:t>
    </dgm:pt>
    <dgm:pt modelId="{60BB27C0-665D-4CF6-A9D3-C0568AAE35EB}" type="pres">
      <dgm:prSet presAssocID="{FF759632-F258-431A-8097-C3B1C06DFA94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02709473-A624-4496-AA7B-FAC30B83C458}" type="pres">
      <dgm:prSet presAssocID="{FF759632-F258-431A-8097-C3B1C06DFA94}" presName="rootComposite" presStyleCnt="0"/>
      <dgm:spPr/>
      <dgm:t>
        <a:bodyPr/>
        <a:lstStyle/>
        <a:p>
          <a:endParaRPr lang="cs-CZ"/>
        </a:p>
      </dgm:t>
    </dgm:pt>
    <dgm:pt modelId="{6852AAD8-08C2-4470-91BE-C384DF0849DA}" type="pres">
      <dgm:prSet presAssocID="{FF759632-F258-431A-8097-C3B1C06DFA9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8A46001-3C14-4D38-8C33-B545DF836749}" type="pres">
      <dgm:prSet presAssocID="{FF759632-F258-431A-8097-C3B1C06DFA94}" presName="rootConnector" presStyleLbl="node2" presStyleIdx="0" presStyleCnt="2"/>
      <dgm:spPr/>
      <dgm:t>
        <a:bodyPr/>
        <a:lstStyle/>
        <a:p>
          <a:endParaRPr lang="cs-CZ"/>
        </a:p>
      </dgm:t>
    </dgm:pt>
    <dgm:pt modelId="{81A15C7C-949D-4110-87A7-A5BD13077EE6}" type="pres">
      <dgm:prSet presAssocID="{FF759632-F258-431A-8097-C3B1C06DFA94}" presName="hierChild4" presStyleCnt="0"/>
      <dgm:spPr/>
      <dgm:t>
        <a:bodyPr/>
        <a:lstStyle/>
        <a:p>
          <a:endParaRPr lang="cs-CZ"/>
        </a:p>
      </dgm:t>
    </dgm:pt>
    <dgm:pt modelId="{E32DAA95-9DE6-469E-9230-26674CB90EB7}" type="pres">
      <dgm:prSet presAssocID="{FF759632-F258-431A-8097-C3B1C06DFA94}" presName="hierChild5" presStyleCnt="0"/>
      <dgm:spPr/>
      <dgm:t>
        <a:bodyPr/>
        <a:lstStyle/>
        <a:p>
          <a:endParaRPr lang="cs-CZ"/>
        </a:p>
      </dgm:t>
    </dgm:pt>
    <dgm:pt modelId="{095B0959-DB6B-4E1E-B03C-EB8DBAE3581E}" type="pres">
      <dgm:prSet presAssocID="{B6B8D01F-D7D3-430C-8F6B-36D55BC62BCE}" presName="Name37" presStyleLbl="parChTrans1D2" presStyleIdx="1" presStyleCnt="2"/>
      <dgm:spPr/>
      <dgm:t>
        <a:bodyPr/>
        <a:lstStyle/>
        <a:p>
          <a:endParaRPr lang="cs-CZ"/>
        </a:p>
      </dgm:t>
    </dgm:pt>
    <dgm:pt modelId="{D98F2624-E457-4A76-8A86-E2DAA1F65793}" type="pres">
      <dgm:prSet presAssocID="{95C49D49-836F-415B-855F-7CCA2E7A8D90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5CBB98F-EC67-451A-80CC-BC8622E3749B}" type="pres">
      <dgm:prSet presAssocID="{95C49D49-836F-415B-855F-7CCA2E7A8D90}" presName="rootComposite" presStyleCnt="0"/>
      <dgm:spPr/>
      <dgm:t>
        <a:bodyPr/>
        <a:lstStyle/>
        <a:p>
          <a:endParaRPr lang="cs-CZ"/>
        </a:p>
      </dgm:t>
    </dgm:pt>
    <dgm:pt modelId="{D4BFCC79-615C-4625-BE79-FAAF86B2BD76}" type="pres">
      <dgm:prSet presAssocID="{95C49D49-836F-415B-855F-7CCA2E7A8D9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C847582-BA03-4791-9ADE-C44036FE83C1}" type="pres">
      <dgm:prSet presAssocID="{95C49D49-836F-415B-855F-7CCA2E7A8D90}" presName="rootConnector" presStyleLbl="node2" presStyleIdx="1" presStyleCnt="2"/>
      <dgm:spPr/>
      <dgm:t>
        <a:bodyPr/>
        <a:lstStyle/>
        <a:p>
          <a:endParaRPr lang="cs-CZ"/>
        </a:p>
      </dgm:t>
    </dgm:pt>
    <dgm:pt modelId="{61058A39-56FC-467B-83C3-1D0620A5DAAD}" type="pres">
      <dgm:prSet presAssocID="{95C49D49-836F-415B-855F-7CCA2E7A8D90}" presName="hierChild4" presStyleCnt="0"/>
      <dgm:spPr/>
      <dgm:t>
        <a:bodyPr/>
        <a:lstStyle/>
        <a:p>
          <a:endParaRPr lang="cs-CZ"/>
        </a:p>
      </dgm:t>
    </dgm:pt>
    <dgm:pt modelId="{C7AD91FD-9F64-4694-BDE9-09C7C7D36AA4}" type="pres">
      <dgm:prSet presAssocID="{95C49D49-836F-415B-855F-7CCA2E7A8D90}" presName="hierChild5" presStyleCnt="0"/>
      <dgm:spPr/>
      <dgm:t>
        <a:bodyPr/>
        <a:lstStyle/>
        <a:p>
          <a:endParaRPr lang="cs-CZ"/>
        </a:p>
      </dgm:t>
    </dgm:pt>
    <dgm:pt modelId="{D808CFD8-0687-4F74-9FA3-69B80E468388}" type="pres">
      <dgm:prSet presAssocID="{606A5169-F5A4-4FDB-9531-EF5AA8285A06}" presName="hierChild3" presStyleCnt="0"/>
      <dgm:spPr/>
      <dgm:t>
        <a:bodyPr/>
        <a:lstStyle/>
        <a:p>
          <a:endParaRPr lang="cs-CZ"/>
        </a:p>
      </dgm:t>
    </dgm:pt>
  </dgm:ptLst>
  <dgm:cxnLst>
    <dgm:cxn modelId="{78155A7D-579E-4301-96AD-7D79148FB6BF}" type="presOf" srcId="{606A5169-F5A4-4FDB-9531-EF5AA8285A06}" destId="{791B8BCB-3038-4AB9-A500-7463321E7F54}" srcOrd="1" destOrd="0" presId="urn:microsoft.com/office/officeart/2005/8/layout/orgChart1"/>
    <dgm:cxn modelId="{1FA12AF9-F150-4553-94DA-0325050DAC59}" type="presOf" srcId="{FF759632-F258-431A-8097-C3B1C06DFA94}" destId="{6852AAD8-08C2-4470-91BE-C384DF0849DA}" srcOrd="0" destOrd="0" presId="urn:microsoft.com/office/officeart/2005/8/layout/orgChart1"/>
    <dgm:cxn modelId="{154D0C0D-C1DA-499D-95E8-FAEFAC8D7E1E}" srcId="{606A5169-F5A4-4FDB-9531-EF5AA8285A06}" destId="{FF759632-F258-431A-8097-C3B1C06DFA94}" srcOrd="0" destOrd="0" parTransId="{1AE9B968-A79D-4C78-88DD-012E94E2B85C}" sibTransId="{42DCACA7-C5B6-4FFE-8FC3-EA3A4926BD4B}"/>
    <dgm:cxn modelId="{C3161562-F93C-4AED-BDD7-C1B0769DAA2B}" srcId="{710A78C3-1DFF-4680-A236-E71369F4A1ED}" destId="{606A5169-F5A4-4FDB-9531-EF5AA8285A06}" srcOrd="0" destOrd="0" parTransId="{ED11377A-7B52-4655-A49A-BEC9627A994C}" sibTransId="{2E29998F-865F-48CC-A7D3-3715CB09F5EE}"/>
    <dgm:cxn modelId="{443A54C5-ABBE-4EDF-9D6D-B20896BFA9DE}" type="presOf" srcId="{95C49D49-836F-415B-855F-7CCA2E7A8D90}" destId="{6C847582-BA03-4791-9ADE-C44036FE83C1}" srcOrd="1" destOrd="0" presId="urn:microsoft.com/office/officeart/2005/8/layout/orgChart1"/>
    <dgm:cxn modelId="{FDB4E7B0-1866-463E-AD47-CB495BA53736}" type="presOf" srcId="{606A5169-F5A4-4FDB-9531-EF5AA8285A06}" destId="{DF6863AE-3D53-4C20-9DF5-C67A4AA8F239}" srcOrd="0" destOrd="0" presId="urn:microsoft.com/office/officeart/2005/8/layout/orgChart1"/>
    <dgm:cxn modelId="{D5EC14F0-1B09-4785-872A-0417D30E726D}" type="presOf" srcId="{B6B8D01F-D7D3-430C-8F6B-36D55BC62BCE}" destId="{095B0959-DB6B-4E1E-B03C-EB8DBAE3581E}" srcOrd="0" destOrd="0" presId="urn:microsoft.com/office/officeart/2005/8/layout/orgChart1"/>
    <dgm:cxn modelId="{877B2766-5707-45E3-B3B6-8CC2E351A4FF}" type="presOf" srcId="{95C49D49-836F-415B-855F-7CCA2E7A8D90}" destId="{D4BFCC79-615C-4625-BE79-FAAF86B2BD76}" srcOrd="0" destOrd="0" presId="urn:microsoft.com/office/officeart/2005/8/layout/orgChart1"/>
    <dgm:cxn modelId="{96B087F5-5800-46FD-AEAE-BCA9D242D961}" type="presOf" srcId="{FF759632-F258-431A-8097-C3B1C06DFA94}" destId="{58A46001-3C14-4D38-8C33-B545DF836749}" srcOrd="1" destOrd="0" presId="urn:microsoft.com/office/officeart/2005/8/layout/orgChart1"/>
    <dgm:cxn modelId="{9C6E67BC-E441-4A7A-B400-74EFE253843D}" type="presOf" srcId="{710A78C3-1DFF-4680-A236-E71369F4A1ED}" destId="{F597A63B-CCF5-4E78-941E-4DBCF54C66BD}" srcOrd="0" destOrd="0" presId="urn:microsoft.com/office/officeart/2005/8/layout/orgChart1"/>
    <dgm:cxn modelId="{37C3259B-DBF9-4D30-A48A-A314FE0D4A22}" type="presOf" srcId="{1AE9B968-A79D-4C78-88DD-012E94E2B85C}" destId="{35C60441-49DC-4A1C-94AB-0AE3C25646DB}" srcOrd="0" destOrd="0" presId="urn:microsoft.com/office/officeart/2005/8/layout/orgChart1"/>
    <dgm:cxn modelId="{FA54B39C-DE18-410F-9B80-E1F727154FF1}" srcId="{606A5169-F5A4-4FDB-9531-EF5AA8285A06}" destId="{95C49D49-836F-415B-855F-7CCA2E7A8D90}" srcOrd="1" destOrd="0" parTransId="{B6B8D01F-D7D3-430C-8F6B-36D55BC62BCE}" sibTransId="{1A81DE10-20F4-433F-A1AE-B2FBF710F065}"/>
    <dgm:cxn modelId="{82A04382-5223-4562-B50F-B23E47060807}" type="presParOf" srcId="{F597A63B-CCF5-4E78-941E-4DBCF54C66BD}" destId="{465B803F-F6C3-4203-8121-0E1AD2221E9C}" srcOrd="0" destOrd="0" presId="urn:microsoft.com/office/officeart/2005/8/layout/orgChart1"/>
    <dgm:cxn modelId="{7A964F2D-14D2-448F-A5B7-DAE5FF01A44F}" type="presParOf" srcId="{465B803F-F6C3-4203-8121-0E1AD2221E9C}" destId="{334E092D-5B34-47EC-8D1F-5FC40029169D}" srcOrd="0" destOrd="0" presId="urn:microsoft.com/office/officeart/2005/8/layout/orgChart1"/>
    <dgm:cxn modelId="{99AFF1CF-6223-4F62-836D-5EF6610886EA}" type="presParOf" srcId="{334E092D-5B34-47EC-8D1F-5FC40029169D}" destId="{DF6863AE-3D53-4C20-9DF5-C67A4AA8F239}" srcOrd="0" destOrd="0" presId="urn:microsoft.com/office/officeart/2005/8/layout/orgChart1"/>
    <dgm:cxn modelId="{F03D8B36-91A7-4C73-8CEC-D7967AC3932E}" type="presParOf" srcId="{334E092D-5B34-47EC-8D1F-5FC40029169D}" destId="{791B8BCB-3038-4AB9-A500-7463321E7F54}" srcOrd="1" destOrd="0" presId="urn:microsoft.com/office/officeart/2005/8/layout/orgChart1"/>
    <dgm:cxn modelId="{FC952ED0-34CB-462A-9B3C-CA71BBAB7738}" type="presParOf" srcId="{465B803F-F6C3-4203-8121-0E1AD2221E9C}" destId="{40AFD1B6-15F2-40BD-A3FA-85D8CA89AB2D}" srcOrd="1" destOrd="0" presId="urn:microsoft.com/office/officeart/2005/8/layout/orgChart1"/>
    <dgm:cxn modelId="{098BAD27-3E84-429A-A6B9-34E17EBDF257}" type="presParOf" srcId="{40AFD1B6-15F2-40BD-A3FA-85D8CA89AB2D}" destId="{35C60441-49DC-4A1C-94AB-0AE3C25646DB}" srcOrd="0" destOrd="0" presId="urn:microsoft.com/office/officeart/2005/8/layout/orgChart1"/>
    <dgm:cxn modelId="{CE15BF9A-C858-40EF-8444-8F3B4BB64AE1}" type="presParOf" srcId="{40AFD1B6-15F2-40BD-A3FA-85D8CA89AB2D}" destId="{60BB27C0-665D-4CF6-A9D3-C0568AAE35EB}" srcOrd="1" destOrd="0" presId="urn:microsoft.com/office/officeart/2005/8/layout/orgChart1"/>
    <dgm:cxn modelId="{73BE045A-3234-4127-B310-E5070714D61E}" type="presParOf" srcId="{60BB27C0-665D-4CF6-A9D3-C0568AAE35EB}" destId="{02709473-A624-4496-AA7B-FAC30B83C458}" srcOrd="0" destOrd="0" presId="urn:microsoft.com/office/officeart/2005/8/layout/orgChart1"/>
    <dgm:cxn modelId="{BF77EC3F-1681-4FE5-A33D-5E94F44AF382}" type="presParOf" srcId="{02709473-A624-4496-AA7B-FAC30B83C458}" destId="{6852AAD8-08C2-4470-91BE-C384DF0849DA}" srcOrd="0" destOrd="0" presId="urn:microsoft.com/office/officeart/2005/8/layout/orgChart1"/>
    <dgm:cxn modelId="{02086AFF-993F-4B83-BD1A-BD6AC4AC4802}" type="presParOf" srcId="{02709473-A624-4496-AA7B-FAC30B83C458}" destId="{58A46001-3C14-4D38-8C33-B545DF836749}" srcOrd="1" destOrd="0" presId="urn:microsoft.com/office/officeart/2005/8/layout/orgChart1"/>
    <dgm:cxn modelId="{1BC1E1C2-4080-4E48-BD38-C35D3401744D}" type="presParOf" srcId="{60BB27C0-665D-4CF6-A9D3-C0568AAE35EB}" destId="{81A15C7C-949D-4110-87A7-A5BD13077EE6}" srcOrd="1" destOrd="0" presId="urn:microsoft.com/office/officeart/2005/8/layout/orgChart1"/>
    <dgm:cxn modelId="{524E4E8A-3DA0-4F25-886C-998BF95FF9C8}" type="presParOf" srcId="{60BB27C0-665D-4CF6-A9D3-C0568AAE35EB}" destId="{E32DAA95-9DE6-469E-9230-26674CB90EB7}" srcOrd="2" destOrd="0" presId="urn:microsoft.com/office/officeart/2005/8/layout/orgChart1"/>
    <dgm:cxn modelId="{786ECAE8-8381-47A8-AA22-82440DBD694E}" type="presParOf" srcId="{40AFD1B6-15F2-40BD-A3FA-85D8CA89AB2D}" destId="{095B0959-DB6B-4E1E-B03C-EB8DBAE3581E}" srcOrd="2" destOrd="0" presId="urn:microsoft.com/office/officeart/2005/8/layout/orgChart1"/>
    <dgm:cxn modelId="{60C43F51-52D1-4E67-8431-3BC6C67EFAA1}" type="presParOf" srcId="{40AFD1B6-15F2-40BD-A3FA-85D8CA89AB2D}" destId="{D98F2624-E457-4A76-8A86-E2DAA1F65793}" srcOrd="3" destOrd="0" presId="urn:microsoft.com/office/officeart/2005/8/layout/orgChart1"/>
    <dgm:cxn modelId="{CAF56FEE-2037-4444-8021-2B40B07355E3}" type="presParOf" srcId="{D98F2624-E457-4A76-8A86-E2DAA1F65793}" destId="{25CBB98F-EC67-451A-80CC-BC8622E3749B}" srcOrd="0" destOrd="0" presId="urn:microsoft.com/office/officeart/2005/8/layout/orgChart1"/>
    <dgm:cxn modelId="{8C1FD58C-0BFE-473F-8355-1491E6D51D91}" type="presParOf" srcId="{25CBB98F-EC67-451A-80CC-BC8622E3749B}" destId="{D4BFCC79-615C-4625-BE79-FAAF86B2BD76}" srcOrd="0" destOrd="0" presId="urn:microsoft.com/office/officeart/2005/8/layout/orgChart1"/>
    <dgm:cxn modelId="{ED05FC86-9A3E-41ED-BE4F-C35FF27C8295}" type="presParOf" srcId="{25CBB98F-EC67-451A-80CC-BC8622E3749B}" destId="{6C847582-BA03-4791-9ADE-C44036FE83C1}" srcOrd="1" destOrd="0" presId="urn:microsoft.com/office/officeart/2005/8/layout/orgChart1"/>
    <dgm:cxn modelId="{2099E498-53B6-41B1-A8AA-D5D6A3DA3BB9}" type="presParOf" srcId="{D98F2624-E457-4A76-8A86-E2DAA1F65793}" destId="{61058A39-56FC-467B-83C3-1D0620A5DAAD}" srcOrd="1" destOrd="0" presId="urn:microsoft.com/office/officeart/2005/8/layout/orgChart1"/>
    <dgm:cxn modelId="{F1EC7569-3002-4370-B6AA-DB417F670E13}" type="presParOf" srcId="{D98F2624-E457-4A76-8A86-E2DAA1F65793}" destId="{C7AD91FD-9F64-4694-BDE9-09C7C7D36AA4}" srcOrd="2" destOrd="0" presId="urn:microsoft.com/office/officeart/2005/8/layout/orgChart1"/>
    <dgm:cxn modelId="{838BB2D9-904F-4947-8D11-CC5540732D8C}" type="presParOf" srcId="{465B803F-F6C3-4203-8121-0E1AD2221E9C}" destId="{D808CFD8-0687-4F74-9FA3-69B80E4683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0A78C3-1DFF-4680-A236-E71369F4A1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06A5169-F5A4-4FDB-9531-EF5AA8285A06}">
      <dgm:prSet phldrT="[Text]"/>
      <dgm:spPr/>
      <dgm:t>
        <a:bodyPr/>
        <a:lstStyle/>
        <a:p>
          <a:r>
            <a:rPr lang="en-GB" noProof="0" dirty="0" smtClean="0"/>
            <a:t>Chief Psychologist</a:t>
          </a:r>
          <a:endParaRPr lang="en-GB" noProof="0" dirty="0"/>
        </a:p>
      </dgm:t>
    </dgm:pt>
    <dgm:pt modelId="{ED11377A-7B52-4655-A49A-BEC9627A994C}" type="parTrans" cxnId="{C3161562-F93C-4AED-BDD7-C1B0769DAA2B}">
      <dgm:prSet/>
      <dgm:spPr/>
      <dgm:t>
        <a:bodyPr/>
        <a:lstStyle/>
        <a:p>
          <a:endParaRPr lang="cs-CZ"/>
        </a:p>
      </dgm:t>
    </dgm:pt>
    <dgm:pt modelId="{2E29998F-865F-48CC-A7D3-3715CB09F5EE}" type="sibTrans" cxnId="{C3161562-F93C-4AED-BDD7-C1B0769DAA2B}">
      <dgm:prSet/>
      <dgm:spPr/>
      <dgm:t>
        <a:bodyPr/>
        <a:lstStyle/>
        <a:p>
          <a:endParaRPr lang="cs-CZ"/>
        </a:p>
      </dgm:t>
    </dgm:pt>
    <dgm:pt modelId="{BFBEED67-D51C-4066-95E2-C2FAD37A0C0B}">
      <dgm:prSet phldrT="[Text]"/>
      <dgm:spPr/>
      <dgm:t>
        <a:bodyPr/>
        <a:lstStyle/>
        <a:p>
          <a:r>
            <a:rPr lang="en-US" b="0" dirty="0" smtClean="0"/>
            <a:t>Assistant of the </a:t>
          </a:r>
          <a:r>
            <a:rPr lang="cs-CZ" b="0" noProof="0" dirty="0" err="1" smtClean="0"/>
            <a:t>Chief</a:t>
          </a:r>
          <a:r>
            <a:rPr lang="cs-CZ" b="0" noProof="0" dirty="0" smtClean="0"/>
            <a:t> </a:t>
          </a:r>
          <a:r>
            <a:rPr lang="en-US" b="0" dirty="0" smtClean="0"/>
            <a:t>Psychologist</a:t>
          </a:r>
          <a:endParaRPr lang="cs-CZ" dirty="0"/>
        </a:p>
      </dgm:t>
    </dgm:pt>
    <dgm:pt modelId="{6247D0F8-5938-488C-A491-BB411AB2F994}" type="parTrans" cxnId="{2754DB32-9338-4B3D-9D32-64EC24D62286}">
      <dgm:prSet/>
      <dgm:spPr/>
      <dgm:t>
        <a:bodyPr/>
        <a:lstStyle/>
        <a:p>
          <a:endParaRPr lang="cs-CZ"/>
        </a:p>
      </dgm:t>
    </dgm:pt>
    <dgm:pt modelId="{B48B29CE-E4D6-443F-A328-135757663609}" type="sibTrans" cxnId="{2754DB32-9338-4B3D-9D32-64EC24D62286}">
      <dgm:prSet/>
      <dgm:spPr/>
      <dgm:t>
        <a:bodyPr/>
        <a:lstStyle/>
        <a:p>
          <a:endParaRPr lang="cs-CZ"/>
        </a:p>
      </dgm:t>
    </dgm:pt>
    <dgm:pt modelId="{FF759632-F258-431A-8097-C3B1C06DFA94}">
      <dgm:prSet phldrT="[Text]"/>
      <dgm:spPr/>
      <dgm:t>
        <a:bodyPr/>
        <a:lstStyle/>
        <a:p>
          <a:r>
            <a:rPr lang="en-US" dirty="0" smtClean="0"/>
            <a:t>Head of Crisis Intervention Group</a:t>
          </a:r>
          <a:endParaRPr lang="cs-CZ" dirty="0"/>
        </a:p>
      </dgm:t>
    </dgm:pt>
    <dgm:pt modelId="{1AE9B968-A79D-4C78-88DD-012E94E2B85C}" type="parTrans" cxnId="{154D0C0D-C1DA-499D-95E8-FAEFAC8D7E1E}">
      <dgm:prSet/>
      <dgm:spPr/>
      <dgm:t>
        <a:bodyPr/>
        <a:lstStyle/>
        <a:p>
          <a:endParaRPr lang="cs-CZ"/>
        </a:p>
      </dgm:t>
    </dgm:pt>
    <dgm:pt modelId="{42DCACA7-C5B6-4FFE-8FC3-EA3A4926BD4B}" type="sibTrans" cxnId="{154D0C0D-C1DA-499D-95E8-FAEFAC8D7E1E}">
      <dgm:prSet/>
      <dgm:spPr/>
      <dgm:t>
        <a:bodyPr/>
        <a:lstStyle/>
        <a:p>
          <a:endParaRPr lang="cs-CZ"/>
        </a:p>
      </dgm:t>
    </dgm:pt>
    <dgm:pt modelId="{95C49D49-836F-415B-855F-7CCA2E7A8D90}">
      <dgm:prSet phldrT="[Text]"/>
      <dgm:spPr/>
      <dgm:t>
        <a:bodyPr/>
        <a:lstStyle/>
        <a:p>
          <a:r>
            <a:rPr lang="en-GB" noProof="0" dirty="0" smtClean="0"/>
            <a:t>Methodical worker for Assessment Centre</a:t>
          </a:r>
          <a:endParaRPr lang="en-GB" noProof="0" dirty="0"/>
        </a:p>
      </dgm:t>
    </dgm:pt>
    <dgm:pt modelId="{B6B8D01F-D7D3-430C-8F6B-36D55BC62BCE}" type="parTrans" cxnId="{FA54B39C-DE18-410F-9B80-E1F727154FF1}">
      <dgm:prSet/>
      <dgm:spPr/>
      <dgm:t>
        <a:bodyPr/>
        <a:lstStyle/>
        <a:p>
          <a:endParaRPr lang="cs-CZ"/>
        </a:p>
      </dgm:t>
    </dgm:pt>
    <dgm:pt modelId="{1A81DE10-20F4-433F-A1AE-B2FBF710F065}" type="sibTrans" cxnId="{FA54B39C-DE18-410F-9B80-E1F727154FF1}">
      <dgm:prSet/>
      <dgm:spPr/>
      <dgm:t>
        <a:bodyPr/>
        <a:lstStyle/>
        <a:p>
          <a:endParaRPr lang="cs-CZ"/>
        </a:p>
      </dgm:t>
    </dgm:pt>
    <dgm:pt modelId="{36291C4C-3A68-4A7D-80F2-90F69EC0BA53}">
      <dgm:prSet phldrT="[Text]"/>
      <dgm:spPr/>
      <dgm:t>
        <a:bodyPr/>
        <a:lstStyle/>
        <a:p>
          <a:r>
            <a:rPr lang="en-US" dirty="0" smtClean="0"/>
            <a:t>Crisis Intervention Group</a:t>
          </a:r>
          <a:endParaRPr lang="cs-CZ" dirty="0"/>
        </a:p>
      </dgm:t>
    </dgm:pt>
    <dgm:pt modelId="{E7697D83-A84B-4926-B610-99592DF35C11}" type="parTrans" cxnId="{2FD42C7D-3380-4DFB-8F3D-871AD65D7B40}">
      <dgm:prSet/>
      <dgm:spPr/>
      <dgm:t>
        <a:bodyPr/>
        <a:lstStyle/>
        <a:p>
          <a:endParaRPr lang="cs-CZ"/>
        </a:p>
      </dgm:t>
    </dgm:pt>
    <dgm:pt modelId="{DCFDED06-A881-4DF7-B579-A965DABFF49D}" type="sibTrans" cxnId="{2FD42C7D-3380-4DFB-8F3D-871AD65D7B40}">
      <dgm:prSet/>
      <dgm:spPr/>
      <dgm:t>
        <a:bodyPr/>
        <a:lstStyle/>
        <a:p>
          <a:endParaRPr lang="cs-CZ"/>
        </a:p>
      </dgm:t>
    </dgm:pt>
    <dgm:pt modelId="{C918338F-389C-48BD-BBB5-067C49824A93}">
      <dgm:prSet phldrT="[Text]"/>
      <dgm:spPr/>
      <dgm:t>
        <a:bodyPr/>
        <a:lstStyle/>
        <a:p>
          <a:r>
            <a:rPr lang="cs-CZ" noProof="0" dirty="0" err="1" smtClean="0"/>
            <a:t>Psychodiagnostic</a:t>
          </a:r>
          <a:r>
            <a:rPr lang="cs-CZ" noProof="0" dirty="0" smtClean="0"/>
            <a:t> </a:t>
          </a:r>
          <a:r>
            <a:rPr lang="cs-CZ" noProof="0" dirty="0" err="1" smtClean="0"/>
            <a:t>worker</a:t>
          </a:r>
          <a:endParaRPr lang="en-GB" noProof="0" dirty="0"/>
        </a:p>
      </dgm:t>
    </dgm:pt>
    <dgm:pt modelId="{A0D527D8-3A34-4370-8AD5-3CEDAECFE726}" type="parTrans" cxnId="{8CC36F22-0B84-4945-A8C2-3753F14F174B}">
      <dgm:prSet/>
      <dgm:spPr/>
      <dgm:t>
        <a:bodyPr/>
        <a:lstStyle/>
        <a:p>
          <a:endParaRPr lang="cs-CZ"/>
        </a:p>
      </dgm:t>
    </dgm:pt>
    <dgm:pt modelId="{8E489D7D-E431-464B-A063-1D9400A64549}" type="sibTrans" cxnId="{8CC36F22-0B84-4945-A8C2-3753F14F174B}">
      <dgm:prSet/>
      <dgm:spPr/>
      <dgm:t>
        <a:bodyPr/>
        <a:lstStyle/>
        <a:p>
          <a:endParaRPr lang="cs-CZ"/>
        </a:p>
      </dgm:t>
    </dgm:pt>
    <dgm:pt modelId="{14FC682A-8817-4D0B-8F80-14C996FA5182}" type="pres">
      <dgm:prSet presAssocID="{710A78C3-1DFF-4680-A236-E71369F4A1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03A9AD78-17CA-46A9-B970-97B6794AFB41}" type="pres">
      <dgm:prSet presAssocID="{606A5169-F5A4-4FDB-9531-EF5AA8285A06}" presName="hierRoot1" presStyleCnt="0"/>
      <dgm:spPr/>
    </dgm:pt>
    <dgm:pt modelId="{35A55980-993E-4554-8E9D-735CE1AF64F3}" type="pres">
      <dgm:prSet presAssocID="{606A5169-F5A4-4FDB-9531-EF5AA8285A06}" presName="composite" presStyleCnt="0"/>
      <dgm:spPr/>
    </dgm:pt>
    <dgm:pt modelId="{08956322-2264-4EE4-BB20-48CB0EB6B027}" type="pres">
      <dgm:prSet presAssocID="{606A5169-F5A4-4FDB-9531-EF5AA8285A06}" presName="background" presStyleLbl="node0" presStyleIdx="0" presStyleCnt="1"/>
      <dgm:spPr/>
    </dgm:pt>
    <dgm:pt modelId="{88ED79DE-B6CB-41B4-8E6F-18929EF003C9}" type="pres">
      <dgm:prSet presAssocID="{606A5169-F5A4-4FDB-9531-EF5AA8285A0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01B3737-65FC-47AC-898E-6F90C04534B8}" type="pres">
      <dgm:prSet presAssocID="{606A5169-F5A4-4FDB-9531-EF5AA8285A06}" presName="hierChild2" presStyleCnt="0"/>
      <dgm:spPr/>
    </dgm:pt>
    <dgm:pt modelId="{7C9388F9-A2AE-4A4C-A486-9EC4D42D09FC}" type="pres">
      <dgm:prSet presAssocID="{6247D0F8-5938-488C-A491-BB411AB2F994}" presName="Name10" presStyleLbl="parChTrans1D2" presStyleIdx="0" presStyleCnt="4"/>
      <dgm:spPr/>
      <dgm:t>
        <a:bodyPr/>
        <a:lstStyle/>
        <a:p>
          <a:endParaRPr lang="cs-CZ"/>
        </a:p>
      </dgm:t>
    </dgm:pt>
    <dgm:pt modelId="{A2C06710-AB89-44B2-A220-2A5834BB916F}" type="pres">
      <dgm:prSet presAssocID="{BFBEED67-D51C-4066-95E2-C2FAD37A0C0B}" presName="hierRoot2" presStyleCnt="0"/>
      <dgm:spPr/>
    </dgm:pt>
    <dgm:pt modelId="{D1DF74DB-9DF8-4D8D-B27A-648D059A7E9E}" type="pres">
      <dgm:prSet presAssocID="{BFBEED67-D51C-4066-95E2-C2FAD37A0C0B}" presName="composite2" presStyleCnt="0"/>
      <dgm:spPr/>
    </dgm:pt>
    <dgm:pt modelId="{E9019144-820E-4A54-BAE1-345787AC9410}" type="pres">
      <dgm:prSet presAssocID="{BFBEED67-D51C-4066-95E2-C2FAD37A0C0B}" presName="background2" presStyleLbl="node2" presStyleIdx="0" presStyleCnt="4"/>
      <dgm:spPr/>
    </dgm:pt>
    <dgm:pt modelId="{37539077-FCB2-40D8-B8FD-ABA500E66088}" type="pres">
      <dgm:prSet presAssocID="{BFBEED67-D51C-4066-95E2-C2FAD37A0C0B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BA5CCE8-98E4-4E30-AF75-675962830DC4}" type="pres">
      <dgm:prSet presAssocID="{BFBEED67-D51C-4066-95E2-C2FAD37A0C0B}" presName="hierChild3" presStyleCnt="0"/>
      <dgm:spPr/>
    </dgm:pt>
    <dgm:pt modelId="{5812F7B6-2F0C-489A-82BA-348F1E2F7419}" type="pres">
      <dgm:prSet presAssocID="{1AE9B968-A79D-4C78-88DD-012E94E2B85C}" presName="Name10" presStyleLbl="parChTrans1D2" presStyleIdx="1" presStyleCnt="4"/>
      <dgm:spPr/>
      <dgm:t>
        <a:bodyPr/>
        <a:lstStyle/>
        <a:p>
          <a:endParaRPr lang="cs-CZ"/>
        </a:p>
      </dgm:t>
    </dgm:pt>
    <dgm:pt modelId="{E2AF63E1-FE79-4C38-A7D2-58E68EA38AFF}" type="pres">
      <dgm:prSet presAssocID="{FF759632-F258-431A-8097-C3B1C06DFA94}" presName="hierRoot2" presStyleCnt="0"/>
      <dgm:spPr/>
    </dgm:pt>
    <dgm:pt modelId="{8FAC35B9-91A5-45D7-B073-B3577572E2A0}" type="pres">
      <dgm:prSet presAssocID="{FF759632-F258-431A-8097-C3B1C06DFA94}" presName="composite2" presStyleCnt="0"/>
      <dgm:spPr/>
    </dgm:pt>
    <dgm:pt modelId="{9C85549B-A680-49CF-AF4D-84DBD97E8329}" type="pres">
      <dgm:prSet presAssocID="{FF759632-F258-431A-8097-C3B1C06DFA94}" presName="background2" presStyleLbl="node2" presStyleIdx="1" presStyleCnt="4"/>
      <dgm:spPr/>
    </dgm:pt>
    <dgm:pt modelId="{7F63E03E-EE59-4FAE-9656-D61531B34DFE}" type="pres">
      <dgm:prSet presAssocID="{FF759632-F258-431A-8097-C3B1C06DFA94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367906E0-5153-441D-9595-D0DA176D1A15}" type="pres">
      <dgm:prSet presAssocID="{FF759632-F258-431A-8097-C3B1C06DFA94}" presName="hierChild3" presStyleCnt="0"/>
      <dgm:spPr/>
    </dgm:pt>
    <dgm:pt modelId="{C74BECEB-7E36-46FA-A1D0-C9626B12EA39}" type="pres">
      <dgm:prSet presAssocID="{E7697D83-A84B-4926-B610-99592DF35C11}" presName="Name17" presStyleLbl="parChTrans1D3" presStyleIdx="0" presStyleCnt="1"/>
      <dgm:spPr/>
      <dgm:t>
        <a:bodyPr/>
        <a:lstStyle/>
        <a:p>
          <a:endParaRPr lang="cs-CZ"/>
        </a:p>
      </dgm:t>
    </dgm:pt>
    <dgm:pt modelId="{CE7B44F7-F32B-4EBC-94E6-3C337AC1154A}" type="pres">
      <dgm:prSet presAssocID="{36291C4C-3A68-4A7D-80F2-90F69EC0BA53}" presName="hierRoot3" presStyleCnt="0"/>
      <dgm:spPr/>
    </dgm:pt>
    <dgm:pt modelId="{4C928A05-1965-4ECA-8F22-30720264884C}" type="pres">
      <dgm:prSet presAssocID="{36291C4C-3A68-4A7D-80F2-90F69EC0BA53}" presName="composite3" presStyleCnt="0"/>
      <dgm:spPr/>
    </dgm:pt>
    <dgm:pt modelId="{8946DAED-BB0B-43E4-A2AE-B7EA9F412969}" type="pres">
      <dgm:prSet presAssocID="{36291C4C-3A68-4A7D-80F2-90F69EC0BA53}" presName="background3" presStyleLbl="node3" presStyleIdx="0" presStyleCnt="1"/>
      <dgm:spPr/>
    </dgm:pt>
    <dgm:pt modelId="{E8CE22EE-84A9-4B65-8B23-69B307B10664}" type="pres">
      <dgm:prSet presAssocID="{36291C4C-3A68-4A7D-80F2-90F69EC0BA53}" presName="text3" presStyleLbl="fgAcc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2D2CA26-1B53-43D1-856B-4414E128CC27}" type="pres">
      <dgm:prSet presAssocID="{36291C4C-3A68-4A7D-80F2-90F69EC0BA53}" presName="hierChild4" presStyleCnt="0"/>
      <dgm:spPr/>
    </dgm:pt>
    <dgm:pt modelId="{BE9AF906-3377-4350-9C1A-611076DF1D12}" type="pres">
      <dgm:prSet presAssocID="{B6B8D01F-D7D3-430C-8F6B-36D55BC62BCE}" presName="Name10" presStyleLbl="parChTrans1D2" presStyleIdx="2" presStyleCnt="4"/>
      <dgm:spPr/>
      <dgm:t>
        <a:bodyPr/>
        <a:lstStyle/>
        <a:p>
          <a:endParaRPr lang="cs-CZ"/>
        </a:p>
      </dgm:t>
    </dgm:pt>
    <dgm:pt modelId="{0B2B7861-32DA-4070-9311-A291A8EF8E82}" type="pres">
      <dgm:prSet presAssocID="{95C49D49-836F-415B-855F-7CCA2E7A8D90}" presName="hierRoot2" presStyleCnt="0"/>
      <dgm:spPr/>
    </dgm:pt>
    <dgm:pt modelId="{9E2663CB-DD02-4054-949E-42C60F5B2E5C}" type="pres">
      <dgm:prSet presAssocID="{95C49D49-836F-415B-855F-7CCA2E7A8D90}" presName="composite2" presStyleCnt="0"/>
      <dgm:spPr/>
    </dgm:pt>
    <dgm:pt modelId="{B585B75E-1F5C-4BC2-8378-D90E0D9F46E1}" type="pres">
      <dgm:prSet presAssocID="{95C49D49-836F-415B-855F-7CCA2E7A8D90}" presName="background2" presStyleLbl="node2" presStyleIdx="2" presStyleCnt="4"/>
      <dgm:spPr/>
    </dgm:pt>
    <dgm:pt modelId="{0A01FEDA-BCD8-4442-9846-BD86BC95606A}" type="pres">
      <dgm:prSet presAssocID="{95C49D49-836F-415B-855F-7CCA2E7A8D90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ECD4959-16D8-4359-B4B4-89BD3C7C7B96}" type="pres">
      <dgm:prSet presAssocID="{95C49D49-836F-415B-855F-7CCA2E7A8D90}" presName="hierChild3" presStyleCnt="0"/>
      <dgm:spPr/>
    </dgm:pt>
    <dgm:pt modelId="{AB2D16D2-4F58-4D2E-948B-7A8E1A379BCF}" type="pres">
      <dgm:prSet presAssocID="{A0D527D8-3A34-4370-8AD5-3CEDAECFE726}" presName="Name10" presStyleLbl="parChTrans1D2" presStyleIdx="3" presStyleCnt="4"/>
      <dgm:spPr/>
      <dgm:t>
        <a:bodyPr/>
        <a:lstStyle/>
        <a:p>
          <a:endParaRPr lang="cs-CZ"/>
        </a:p>
      </dgm:t>
    </dgm:pt>
    <dgm:pt modelId="{5EC19CAB-FA55-4092-BB0A-853446CA5D8B}" type="pres">
      <dgm:prSet presAssocID="{C918338F-389C-48BD-BBB5-067C49824A93}" presName="hierRoot2" presStyleCnt="0"/>
      <dgm:spPr/>
    </dgm:pt>
    <dgm:pt modelId="{18A4FC7E-9BC9-4DAE-91F7-B10968C3E834}" type="pres">
      <dgm:prSet presAssocID="{C918338F-389C-48BD-BBB5-067C49824A93}" presName="composite2" presStyleCnt="0"/>
      <dgm:spPr/>
    </dgm:pt>
    <dgm:pt modelId="{5A7C5F7D-315A-4FE5-86E1-19F76C4180F9}" type="pres">
      <dgm:prSet presAssocID="{C918338F-389C-48BD-BBB5-067C49824A93}" presName="background2" presStyleLbl="node2" presStyleIdx="3" presStyleCnt="4"/>
      <dgm:spPr/>
    </dgm:pt>
    <dgm:pt modelId="{A157E6D8-8396-4005-86E6-125B257E8170}" type="pres">
      <dgm:prSet presAssocID="{C918338F-389C-48BD-BBB5-067C49824A93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67A81F0-E89B-4FCA-A056-CFE8F3D65FDD}" type="pres">
      <dgm:prSet presAssocID="{C918338F-389C-48BD-BBB5-067C49824A93}" presName="hierChild3" presStyleCnt="0"/>
      <dgm:spPr/>
    </dgm:pt>
  </dgm:ptLst>
  <dgm:cxnLst>
    <dgm:cxn modelId="{D7D52AF8-3DF7-478C-B578-C6B640D3F29D}" type="presOf" srcId="{FF759632-F258-431A-8097-C3B1C06DFA94}" destId="{7F63E03E-EE59-4FAE-9656-D61531B34DFE}" srcOrd="0" destOrd="0" presId="urn:microsoft.com/office/officeart/2005/8/layout/hierarchy1"/>
    <dgm:cxn modelId="{831F6E70-45DD-412F-A8F5-1F7979EBF5D3}" type="presOf" srcId="{95C49D49-836F-415B-855F-7CCA2E7A8D90}" destId="{0A01FEDA-BCD8-4442-9846-BD86BC95606A}" srcOrd="0" destOrd="0" presId="urn:microsoft.com/office/officeart/2005/8/layout/hierarchy1"/>
    <dgm:cxn modelId="{FA54B39C-DE18-410F-9B80-E1F727154FF1}" srcId="{606A5169-F5A4-4FDB-9531-EF5AA8285A06}" destId="{95C49D49-836F-415B-855F-7CCA2E7A8D90}" srcOrd="2" destOrd="0" parTransId="{B6B8D01F-D7D3-430C-8F6B-36D55BC62BCE}" sibTransId="{1A81DE10-20F4-433F-A1AE-B2FBF710F065}"/>
    <dgm:cxn modelId="{2FD42C7D-3380-4DFB-8F3D-871AD65D7B40}" srcId="{FF759632-F258-431A-8097-C3B1C06DFA94}" destId="{36291C4C-3A68-4A7D-80F2-90F69EC0BA53}" srcOrd="0" destOrd="0" parTransId="{E7697D83-A84B-4926-B610-99592DF35C11}" sibTransId="{DCFDED06-A881-4DF7-B579-A965DABFF49D}"/>
    <dgm:cxn modelId="{CE38940E-D3B2-4C9E-829C-CC6CE81A30EC}" type="presOf" srcId="{C918338F-389C-48BD-BBB5-067C49824A93}" destId="{A157E6D8-8396-4005-86E6-125B257E8170}" srcOrd="0" destOrd="0" presId="urn:microsoft.com/office/officeart/2005/8/layout/hierarchy1"/>
    <dgm:cxn modelId="{8CC36F22-0B84-4945-A8C2-3753F14F174B}" srcId="{606A5169-F5A4-4FDB-9531-EF5AA8285A06}" destId="{C918338F-389C-48BD-BBB5-067C49824A93}" srcOrd="3" destOrd="0" parTransId="{A0D527D8-3A34-4370-8AD5-3CEDAECFE726}" sibTransId="{8E489D7D-E431-464B-A063-1D9400A64549}"/>
    <dgm:cxn modelId="{69693A58-72E0-4C6B-B584-608D11B64454}" type="presOf" srcId="{710A78C3-1DFF-4680-A236-E71369F4A1ED}" destId="{14FC682A-8817-4D0B-8F80-14C996FA5182}" srcOrd="0" destOrd="0" presId="urn:microsoft.com/office/officeart/2005/8/layout/hierarchy1"/>
    <dgm:cxn modelId="{3CBF1A0A-6DC4-445F-A43D-1562B38539D6}" type="presOf" srcId="{A0D527D8-3A34-4370-8AD5-3CEDAECFE726}" destId="{AB2D16D2-4F58-4D2E-948B-7A8E1A379BCF}" srcOrd="0" destOrd="0" presId="urn:microsoft.com/office/officeart/2005/8/layout/hierarchy1"/>
    <dgm:cxn modelId="{3A5A5EB5-6154-4741-B724-B49F1A8F9D74}" type="presOf" srcId="{BFBEED67-D51C-4066-95E2-C2FAD37A0C0B}" destId="{37539077-FCB2-40D8-B8FD-ABA500E66088}" srcOrd="0" destOrd="0" presId="urn:microsoft.com/office/officeart/2005/8/layout/hierarchy1"/>
    <dgm:cxn modelId="{7B3C3E69-8873-4A33-A872-0E5B21F4A3C3}" type="presOf" srcId="{E7697D83-A84B-4926-B610-99592DF35C11}" destId="{C74BECEB-7E36-46FA-A1D0-C9626B12EA39}" srcOrd="0" destOrd="0" presId="urn:microsoft.com/office/officeart/2005/8/layout/hierarchy1"/>
    <dgm:cxn modelId="{6B8A6A21-B0E4-4F31-A7BB-CDA223B6626C}" type="presOf" srcId="{1AE9B968-A79D-4C78-88DD-012E94E2B85C}" destId="{5812F7B6-2F0C-489A-82BA-348F1E2F7419}" srcOrd="0" destOrd="0" presId="urn:microsoft.com/office/officeart/2005/8/layout/hierarchy1"/>
    <dgm:cxn modelId="{C3161562-F93C-4AED-BDD7-C1B0769DAA2B}" srcId="{710A78C3-1DFF-4680-A236-E71369F4A1ED}" destId="{606A5169-F5A4-4FDB-9531-EF5AA8285A06}" srcOrd="0" destOrd="0" parTransId="{ED11377A-7B52-4655-A49A-BEC9627A994C}" sibTransId="{2E29998F-865F-48CC-A7D3-3715CB09F5EE}"/>
    <dgm:cxn modelId="{2754DB32-9338-4B3D-9D32-64EC24D62286}" srcId="{606A5169-F5A4-4FDB-9531-EF5AA8285A06}" destId="{BFBEED67-D51C-4066-95E2-C2FAD37A0C0B}" srcOrd="0" destOrd="0" parTransId="{6247D0F8-5938-488C-A491-BB411AB2F994}" sibTransId="{B48B29CE-E4D6-443F-A328-135757663609}"/>
    <dgm:cxn modelId="{1EF7B115-3D2D-4C9F-94E9-E784770E25C7}" type="presOf" srcId="{606A5169-F5A4-4FDB-9531-EF5AA8285A06}" destId="{88ED79DE-B6CB-41B4-8E6F-18929EF003C9}" srcOrd="0" destOrd="0" presId="urn:microsoft.com/office/officeart/2005/8/layout/hierarchy1"/>
    <dgm:cxn modelId="{84848CB7-FA4F-47BD-805E-40BD822C901B}" type="presOf" srcId="{B6B8D01F-D7D3-430C-8F6B-36D55BC62BCE}" destId="{BE9AF906-3377-4350-9C1A-611076DF1D12}" srcOrd="0" destOrd="0" presId="urn:microsoft.com/office/officeart/2005/8/layout/hierarchy1"/>
    <dgm:cxn modelId="{154D0C0D-C1DA-499D-95E8-FAEFAC8D7E1E}" srcId="{606A5169-F5A4-4FDB-9531-EF5AA8285A06}" destId="{FF759632-F258-431A-8097-C3B1C06DFA94}" srcOrd="1" destOrd="0" parTransId="{1AE9B968-A79D-4C78-88DD-012E94E2B85C}" sibTransId="{42DCACA7-C5B6-4FFE-8FC3-EA3A4926BD4B}"/>
    <dgm:cxn modelId="{2AF341C9-51EB-4B5B-9AE6-8AE688EA0BEB}" type="presOf" srcId="{6247D0F8-5938-488C-A491-BB411AB2F994}" destId="{7C9388F9-A2AE-4A4C-A486-9EC4D42D09FC}" srcOrd="0" destOrd="0" presId="urn:microsoft.com/office/officeart/2005/8/layout/hierarchy1"/>
    <dgm:cxn modelId="{2D91B2DD-E50C-42D3-B0FB-0C2295C797C5}" type="presOf" srcId="{36291C4C-3A68-4A7D-80F2-90F69EC0BA53}" destId="{E8CE22EE-84A9-4B65-8B23-69B307B10664}" srcOrd="0" destOrd="0" presId="urn:microsoft.com/office/officeart/2005/8/layout/hierarchy1"/>
    <dgm:cxn modelId="{2F33430E-1FB4-4106-9005-F0EB72531CE5}" type="presParOf" srcId="{14FC682A-8817-4D0B-8F80-14C996FA5182}" destId="{03A9AD78-17CA-46A9-B970-97B6794AFB41}" srcOrd="0" destOrd="0" presId="urn:microsoft.com/office/officeart/2005/8/layout/hierarchy1"/>
    <dgm:cxn modelId="{10C379AF-C176-421A-A520-B1D7B20818ED}" type="presParOf" srcId="{03A9AD78-17CA-46A9-B970-97B6794AFB41}" destId="{35A55980-993E-4554-8E9D-735CE1AF64F3}" srcOrd="0" destOrd="0" presId="urn:microsoft.com/office/officeart/2005/8/layout/hierarchy1"/>
    <dgm:cxn modelId="{96516790-1316-4552-AAB2-37284660A92B}" type="presParOf" srcId="{35A55980-993E-4554-8E9D-735CE1AF64F3}" destId="{08956322-2264-4EE4-BB20-48CB0EB6B027}" srcOrd="0" destOrd="0" presId="urn:microsoft.com/office/officeart/2005/8/layout/hierarchy1"/>
    <dgm:cxn modelId="{FEB8D8B5-1A6B-46B4-9890-8F45CD7AFE86}" type="presParOf" srcId="{35A55980-993E-4554-8E9D-735CE1AF64F3}" destId="{88ED79DE-B6CB-41B4-8E6F-18929EF003C9}" srcOrd="1" destOrd="0" presId="urn:microsoft.com/office/officeart/2005/8/layout/hierarchy1"/>
    <dgm:cxn modelId="{05337B93-9771-4372-B783-2983639040F0}" type="presParOf" srcId="{03A9AD78-17CA-46A9-B970-97B6794AFB41}" destId="{D01B3737-65FC-47AC-898E-6F90C04534B8}" srcOrd="1" destOrd="0" presId="urn:microsoft.com/office/officeart/2005/8/layout/hierarchy1"/>
    <dgm:cxn modelId="{5E61DFDE-201A-4C84-B2A5-FD3D532F8789}" type="presParOf" srcId="{D01B3737-65FC-47AC-898E-6F90C04534B8}" destId="{7C9388F9-A2AE-4A4C-A486-9EC4D42D09FC}" srcOrd="0" destOrd="0" presId="urn:microsoft.com/office/officeart/2005/8/layout/hierarchy1"/>
    <dgm:cxn modelId="{0A727F18-EEC0-4788-B99B-6BA388DBD491}" type="presParOf" srcId="{D01B3737-65FC-47AC-898E-6F90C04534B8}" destId="{A2C06710-AB89-44B2-A220-2A5834BB916F}" srcOrd="1" destOrd="0" presId="urn:microsoft.com/office/officeart/2005/8/layout/hierarchy1"/>
    <dgm:cxn modelId="{2D11B711-1B98-48AF-96A2-FE7A12E4EBA7}" type="presParOf" srcId="{A2C06710-AB89-44B2-A220-2A5834BB916F}" destId="{D1DF74DB-9DF8-4D8D-B27A-648D059A7E9E}" srcOrd="0" destOrd="0" presId="urn:microsoft.com/office/officeart/2005/8/layout/hierarchy1"/>
    <dgm:cxn modelId="{4F39FA29-13DA-44F4-BD11-843B95FC6218}" type="presParOf" srcId="{D1DF74DB-9DF8-4D8D-B27A-648D059A7E9E}" destId="{E9019144-820E-4A54-BAE1-345787AC9410}" srcOrd="0" destOrd="0" presId="urn:microsoft.com/office/officeart/2005/8/layout/hierarchy1"/>
    <dgm:cxn modelId="{BC59ED74-9E17-443D-A61E-01E13E033F9B}" type="presParOf" srcId="{D1DF74DB-9DF8-4D8D-B27A-648D059A7E9E}" destId="{37539077-FCB2-40D8-B8FD-ABA500E66088}" srcOrd="1" destOrd="0" presId="urn:microsoft.com/office/officeart/2005/8/layout/hierarchy1"/>
    <dgm:cxn modelId="{479DF525-5E50-489D-B64C-EEC636FE2502}" type="presParOf" srcId="{A2C06710-AB89-44B2-A220-2A5834BB916F}" destId="{0BA5CCE8-98E4-4E30-AF75-675962830DC4}" srcOrd="1" destOrd="0" presId="urn:microsoft.com/office/officeart/2005/8/layout/hierarchy1"/>
    <dgm:cxn modelId="{ECF3D9BE-60B7-40E6-A32C-970F7A303E66}" type="presParOf" srcId="{D01B3737-65FC-47AC-898E-6F90C04534B8}" destId="{5812F7B6-2F0C-489A-82BA-348F1E2F7419}" srcOrd="2" destOrd="0" presId="urn:microsoft.com/office/officeart/2005/8/layout/hierarchy1"/>
    <dgm:cxn modelId="{E530B2A3-A0AE-4352-A86B-0C0152BEEBBC}" type="presParOf" srcId="{D01B3737-65FC-47AC-898E-6F90C04534B8}" destId="{E2AF63E1-FE79-4C38-A7D2-58E68EA38AFF}" srcOrd="3" destOrd="0" presId="urn:microsoft.com/office/officeart/2005/8/layout/hierarchy1"/>
    <dgm:cxn modelId="{454A4E3C-8C53-40BF-A342-B4DA90D02377}" type="presParOf" srcId="{E2AF63E1-FE79-4C38-A7D2-58E68EA38AFF}" destId="{8FAC35B9-91A5-45D7-B073-B3577572E2A0}" srcOrd="0" destOrd="0" presId="urn:microsoft.com/office/officeart/2005/8/layout/hierarchy1"/>
    <dgm:cxn modelId="{3B23F8DB-06DD-4D0E-9EEA-F820AE93F537}" type="presParOf" srcId="{8FAC35B9-91A5-45D7-B073-B3577572E2A0}" destId="{9C85549B-A680-49CF-AF4D-84DBD97E8329}" srcOrd="0" destOrd="0" presId="urn:microsoft.com/office/officeart/2005/8/layout/hierarchy1"/>
    <dgm:cxn modelId="{E6F66141-BF0F-4E31-94CE-C0D0628FB186}" type="presParOf" srcId="{8FAC35B9-91A5-45D7-B073-B3577572E2A0}" destId="{7F63E03E-EE59-4FAE-9656-D61531B34DFE}" srcOrd="1" destOrd="0" presId="urn:microsoft.com/office/officeart/2005/8/layout/hierarchy1"/>
    <dgm:cxn modelId="{8BC2CD30-EBF5-4996-B97C-7767EBE2FF89}" type="presParOf" srcId="{E2AF63E1-FE79-4C38-A7D2-58E68EA38AFF}" destId="{367906E0-5153-441D-9595-D0DA176D1A15}" srcOrd="1" destOrd="0" presId="urn:microsoft.com/office/officeart/2005/8/layout/hierarchy1"/>
    <dgm:cxn modelId="{8E83B977-4B9E-4061-A1A8-6E180B36FAE8}" type="presParOf" srcId="{367906E0-5153-441D-9595-D0DA176D1A15}" destId="{C74BECEB-7E36-46FA-A1D0-C9626B12EA39}" srcOrd="0" destOrd="0" presId="urn:microsoft.com/office/officeart/2005/8/layout/hierarchy1"/>
    <dgm:cxn modelId="{FBE1B02D-A6FA-4F9D-AAF3-CD0E8BDAE1D4}" type="presParOf" srcId="{367906E0-5153-441D-9595-D0DA176D1A15}" destId="{CE7B44F7-F32B-4EBC-94E6-3C337AC1154A}" srcOrd="1" destOrd="0" presId="urn:microsoft.com/office/officeart/2005/8/layout/hierarchy1"/>
    <dgm:cxn modelId="{579FD3B7-04ED-4D18-95D2-2077098F5C6D}" type="presParOf" srcId="{CE7B44F7-F32B-4EBC-94E6-3C337AC1154A}" destId="{4C928A05-1965-4ECA-8F22-30720264884C}" srcOrd="0" destOrd="0" presId="urn:microsoft.com/office/officeart/2005/8/layout/hierarchy1"/>
    <dgm:cxn modelId="{D21FD2E6-3F39-4467-B12E-010779468D7A}" type="presParOf" srcId="{4C928A05-1965-4ECA-8F22-30720264884C}" destId="{8946DAED-BB0B-43E4-A2AE-B7EA9F412969}" srcOrd="0" destOrd="0" presId="urn:microsoft.com/office/officeart/2005/8/layout/hierarchy1"/>
    <dgm:cxn modelId="{FC4CE734-EA95-4D36-9C00-23CCD84F469D}" type="presParOf" srcId="{4C928A05-1965-4ECA-8F22-30720264884C}" destId="{E8CE22EE-84A9-4B65-8B23-69B307B10664}" srcOrd="1" destOrd="0" presId="urn:microsoft.com/office/officeart/2005/8/layout/hierarchy1"/>
    <dgm:cxn modelId="{CE20AF33-87A8-4A04-AF26-FD3D2F14A3B5}" type="presParOf" srcId="{CE7B44F7-F32B-4EBC-94E6-3C337AC1154A}" destId="{D2D2CA26-1B53-43D1-856B-4414E128CC27}" srcOrd="1" destOrd="0" presId="urn:microsoft.com/office/officeart/2005/8/layout/hierarchy1"/>
    <dgm:cxn modelId="{EE41D172-9F5C-4C51-AC6F-CC54B5F25536}" type="presParOf" srcId="{D01B3737-65FC-47AC-898E-6F90C04534B8}" destId="{BE9AF906-3377-4350-9C1A-611076DF1D12}" srcOrd="4" destOrd="0" presId="urn:microsoft.com/office/officeart/2005/8/layout/hierarchy1"/>
    <dgm:cxn modelId="{13F871E6-1A9A-4884-8367-4EE870860F02}" type="presParOf" srcId="{D01B3737-65FC-47AC-898E-6F90C04534B8}" destId="{0B2B7861-32DA-4070-9311-A291A8EF8E82}" srcOrd="5" destOrd="0" presId="urn:microsoft.com/office/officeart/2005/8/layout/hierarchy1"/>
    <dgm:cxn modelId="{FE28AA15-10E4-482C-8BCF-BA933E658AEF}" type="presParOf" srcId="{0B2B7861-32DA-4070-9311-A291A8EF8E82}" destId="{9E2663CB-DD02-4054-949E-42C60F5B2E5C}" srcOrd="0" destOrd="0" presId="urn:microsoft.com/office/officeart/2005/8/layout/hierarchy1"/>
    <dgm:cxn modelId="{A8EEAF2D-DE69-4300-B3D4-E147E81D85E3}" type="presParOf" srcId="{9E2663CB-DD02-4054-949E-42C60F5B2E5C}" destId="{B585B75E-1F5C-4BC2-8378-D90E0D9F46E1}" srcOrd="0" destOrd="0" presId="urn:microsoft.com/office/officeart/2005/8/layout/hierarchy1"/>
    <dgm:cxn modelId="{07595417-4A6B-47EF-8305-D009D1E379D3}" type="presParOf" srcId="{9E2663CB-DD02-4054-949E-42C60F5B2E5C}" destId="{0A01FEDA-BCD8-4442-9846-BD86BC95606A}" srcOrd="1" destOrd="0" presId="urn:microsoft.com/office/officeart/2005/8/layout/hierarchy1"/>
    <dgm:cxn modelId="{E5596082-7E3E-4D1B-ABCF-F9D2813F3D29}" type="presParOf" srcId="{0B2B7861-32DA-4070-9311-A291A8EF8E82}" destId="{0ECD4959-16D8-4359-B4B4-89BD3C7C7B96}" srcOrd="1" destOrd="0" presId="urn:microsoft.com/office/officeart/2005/8/layout/hierarchy1"/>
    <dgm:cxn modelId="{397C8308-BEBC-4459-A59A-0D445B6B6803}" type="presParOf" srcId="{D01B3737-65FC-47AC-898E-6F90C04534B8}" destId="{AB2D16D2-4F58-4D2E-948B-7A8E1A379BCF}" srcOrd="6" destOrd="0" presId="urn:microsoft.com/office/officeart/2005/8/layout/hierarchy1"/>
    <dgm:cxn modelId="{52E7B111-FF58-42CF-A2BD-45D1C7D92D36}" type="presParOf" srcId="{D01B3737-65FC-47AC-898E-6F90C04534B8}" destId="{5EC19CAB-FA55-4092-BB0A-853446CA5D8B}" srcOrd="7" destOrd="0" presId="urn:microsoft.com/office/officeart/2005/8/layout/hierarchy1"/>
    <dgm:cxn modelId="{6FD08752-5312-4CB2-860D-2AA4C670AB2A}" type="presParOf" srcId="{5EC19CAB-FA55-4092-BB0A-853446CA5D8B}" destId="{18A4FC7E-9BC9-4DAE-91F7-B10968C3E834}" srcOrd="0" destOrd="0" presId="urn:microsoft.com/office/officeart/2005/8/layout/hierarchy1"/>
    <dgm:cxn modelId="{F6919327-048D-4F7B-8170-668D22335982}" type="presParOf" srcId="{18A4FC7E-9BC9-4DAE-91F7-B10968C3E834}" destId="{5A7C5F7D-315A-4FE5-86E1-19F76C4180F9}" srcOrd="0" destOrd="0" presId="urn:microsoft.com/office/officeart/2005/8/layout/hierarchy1"/>
    <dgm:cxn modelId="{1C9DBFEA-10AC-4B72-97D6-4F995AEEBDAE}" type="presParOf" srcId="{18A4FC7E-9BC9-4DAE-91F7-B10968C3E834}" destId="{A157E6D8-8396-4005-86E6-125B257E8170}" srcOrd="1" destOrd="0" presId="urn:microsoft.com/office/officeart/2005/8/layout/hierarchy1"/>
    <dgm:cxn modelId="{4E3FAF09-0291-4E43-AD3B-74B3378CF000}" type="presParOf" srcId="{5EC19CAB-FA55-4092-BB0A-853446CA5D8B}" destId="{B67A81F0-E89B-4FCA-A056-CFE8F3D65FD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7DE7A2-495E-48DA-8C07-75F3E93955DC}" type="doc">
      <dgm:prSet loTypeId="urn:microsoft.com/office/officeart/2005/8/layout/pyramid1" loCatId="pyramid" qsTypeId="urn:microsoft.com/office/officeart/2005/8/quickstyle/simple3" qsCatId="simple" csTypeId="urn:microsoft.com/office/officeart/2005/8/colors/accent1_2" csCatId="accent1" phldr="1"/>
      <dgm:spPr/>
    </dgm:pt>
    <dgm:pt modelId="{B0C56FC3-0605-4DAB-963B-4D3252056F67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cs-CZ" sz="1050" dirty="0"/>
        </a:p>
      </dgm:t>
    </dgm:pt>
    <dgm:pt modelId="{891C52C6-39CD-426C-A69E-DC6FC4BAAAF9}" type="parTrans" cxnId="{5DCE5B71-FC87-4737-B9B1-6389E0B5A18D}">
      <dgm:prSet/>
      <dgm:spPr/>
      <dgm:t>
        <a:bodyPr/>
        <a:lstStyle/>
        <a:p>
          <a:endParaRPr lang="cs-CZ"/>
        </a:p>
      </dgm:t>
    </dgm:pt>
    <dgm:pt modelId="{BC53A632-75B2-49B0-A017-99C0340E792F}" type="sibTrans" cxnId="{5DCE5B71-FC87-4737-B9B1-6389E0B5A18D}">
      <dgm:prSet/>
      <dgm:spPr/>
      <dgm:t>
        <a:bodyPr/>
        <a:lstStyle/>
        <a:p>
          <a:endParaRPr lang="cs-CZ"/>
        </a:p>
      </dgm:t>
    </dgm:pt>
    <dgm:pt modelId="{865308D3-0645-448D-8D0C-36530CCD0F5B}">
      <dgm:prSet phldrT="[Text]" custT="1"/>
      <dgm:spPr/>
      <dgm:t>
        <a:bodyPr/>
        <a:lstStyle/>
        <a:p>
          <a:r>
            <a:rPr lang="cs-CZ" sz="1800" dirty="0" err="1" smtClean="0"/>
            <a:t>Crisis</a:t>
          </a:r>
          <a:r>
            <a:rPr lang="cs-CZ" sz="1800" dirty="0" smtClean="0"/>
            <a:t> </a:t>
          </a:r>
          <a:r>
            <a:rPr lang="cs-CZ" sz="1800" dirty="0" err="1" smtClean="0"/>
            <a:t>Intervention</a:t>
          </a:r>
          <a:r>
            <a:rPr lang="cs-CZ" sz="1800" dirty="0" smtClean="0"/>
            <a:t> </a:t>
          </a:r>
        </a:p>
        <a:p>
          <a:r>
            <a:rPr lang="cs-CZ" sz="1800" dirty="0" err="1" smtClean="0"/>
            <a:t>System</a:t>
          </a:r>
          <a:endParaRPr lang="cs-CZ" sz="1800" dirty="0" smtClean="0"/>
        </a:p>
        <a:p>
          <a:r>
            <a:rPr lang="cs-CZ" sz="1800" dirty="0" smtClean="0"/>
            <a:t>(</a:t>
          </a:r>
          <a:r>
            <a:rPr lang="cs-CZ" sz="1800" dirty="0" err="1" smtClean="0"/>
            <a:t>system</a:t>
          </a:r>
          <a:r>
            <a:rPr lang="cs-CZ" sz="1800" dirty="0" smtClean="0"/>
            <a:t> </a:t>
          </a:r>
          <a:r>
            <a:rPr lang="cs-CZ" sz="1800" dirty="0" err="1" smtClean="0"/>
            <a:t>of</a:t>
          </a:r>
          <a:r>
            <a:rPr lang="cs-CZ" sz="1800" dirty="0" smtClean="0"/>
            <a:t> help to </a:t>
          </a:r>
          <a:r>
            <a:rPr lang="cs-CZ" sz="1800" dirty="0" err="1" smtClean="0"/>
            <a:t>victims</a:t>
          </a:r>
          <a:r>
            <a:rPr lang="cs-CZ" sz="1800" dirty="0" smtClean="0"/>
            <a:t>)</a:t>
          </a:r>
          <a:endParaRPr lang="cs-CZ" sz="1800" dirty="0"/>
        </a:p>
      </dgm:t>
    </dgm:pt>
    <dgm:pt modelId="{9AD46D0B-0D72-4D2D-884B-BA5F2E8D50DB}" type="parTrans" cxnId="{C4E84C99-2833-4459-9F1A-D3F868BAB638}">
      <dgm:prSet/>
      <dgm:spPr/>
      <dgm:t>
        <a:bodyPr/>
        <a:lstStyle/>
        <a:p>
          <a:endParaRPr lang="cs-CZ"/>
        </a:p>
      </dgm:t>
    </dgm:pt>
    <dgm:pt modelId="{3681BB17-621A-4C07-82FD-6A979BDAD63E}" type="sibTrans" cxnId="{C4E84C99-2833-4459-9F1A-D3F868BAB638}">
      <dgm:prSet/>
      <dgm:spPr/>
      <dgm:t>
        <a:bodyPr/>
        <a:lstStyle/>
        <a:p>
          <a:endParaRPr lang="cs-CZ"/>
        </a:p>
      </dgm:t>
    </dgm:pt>
    <dgm:pt modelId="{2A3A6EFC-B0FE-4114-9196-428B8FD55B3F}">
      <dgm:prSet phldrT="[Text]" custT="1"/>
      <dgm:spPr/>
      <dgm:t>
        <a:bodyPr/>
        <a:lstStyle/>
        <a:p>
          <a:r>
            <a:rPr lang="cs-CZ" sz="1800" dirty="0" smtClean="0"/>
            <a:t>Peer Support</a:t>
          </a:r>
        </a:p>
        <a:p>
          <a:r>
            <a:rPr lang="cs-CZ" sz="1800" dirty="0" err="1" smtClean="0"/>
            <a:t>System</a:t>
          </a:r>
          <a:endParaRPr lang="cs-CZ" sz="1800" dirty="0" smtClean="0"/>
        </a:p>
        <a:p>
          <a:r>
            <a:rPr lang="cs-CZ" sz="1800" dirty="0" smtClean="0"/>
            <a:t>(</a:t>
          </a:r>
          <a:r>
            <a:rPr lang="cs-CZ" sz="1800" dirty="0" err="1" smtClean="0"/>
            <a:t>posttraumatic</a:t>
          </a:r>
          <a:r>
            <a:rPr lang="cs-CZ" sz="1800" dirty="0" smtClean="0"/>
            <a:t> </a:t>
          </a:r>
          <a:r>
            <a:rPr lang="cs-CZ" sz="1800" dirty="0" err="1" smtClean="0"/>
            <a:t>intervention</a:t>
          </a:r>
          <a:r>
            <a:rPr lang="cs-CZ" sz="1800" dirty="0" smtClean="0"/>
            <a:t> care </a:t>
          </a:r>
          <a:r>
            <a:rPr lang="cs-CZ" sz="1800" dirty="0" err="1" smtClean="0"/>
            <a:t>for</a:t>
          </a:r>
          <a:r>
            <a:rPr lang="cs-CZ" sz="1800" dirty="0" smtClean="0"/>
            <a:t> police </a:t>
          </a:r>
          <a:r>
            <a:rPr lang="cs-CZ" sz="1800" dirty="0" err="1" smtClean="0"/>
            <a:t>officers</a:t>
          </a:r>
          <a:r>
            <a:rPr lang="cs-CZ" sz="1800" dirty="0" smtClean="0"/>
            <a:t>)</a:t>
          </a:r>
          <a:endParaRPr lang="cs-CZ" sz="1800" dirty="0"/>
        </a:p>
      </dgm:t>
    </dgm:pt>
    <dgm:pt modelId="{061BFC09-F1A0-4B82-AA91-CC9D68046750}" type="parTrans" cxnId="{8AB4250B-AE5C-438D-B01A-A1442557721D}">
      <dgm:prSet/>
      <dgm:spPr/>
      <dgm:t>
        <a:bodyPr/>
        <a:lstStyle/>
        <a:p>
          <a:endParaRPr lang="cs-CZ"/>
        </a:p>
      </dgm:t>
    </dgm:pt>
    <dgm:pt modelId="{37A94E0B-A2C7-4DBD-A14C-2312A1925EEF}" type="sibTrans" cxnId="{8AB4250B-AE5C-438D-B01A-A1442557721D}">
      <dgm:prSet/>
      <dgm:spPr/>
      <dgm:t>
        <a:bodyPr/>
        <a:lstStyle/>
        <a:p>
          <a:endParaRPr lang="cs-CZ"/>
        </a:p>
      </dgm:t>
    </dgm:pt>
    <dgm:pt modelId="{8DB05881-E15E-48C0-952D-066F43A5790E}" type="pres">
      <dgm:prSet presAssocID="{207DE7A2-495E-48DA-8C07-75F3E93955DC}" presName="Name0" presStyleCnt="0">
        <dgm:presLayoutVars>
          <dgm:dir/>
          <dgm:animLvl val="lvl"/>
          <dgm:resizeHandles val="exact"/>
        </dgm:presLayoutVars>
      </dgm:prSet>
      <dgm:spPr/>
    </dgm:pt>
    <dgm:pt modelId="{2767E678-BA48-4C5B-AADB-4472F6D9DAB0}" type="pres">
      <dgm:prSet presAssocID="{B0C56FC3-0605-4DAB-963B-4D3252056F67}" presName="Name8" presStyleCnt="0"/>
      <dgm:spPr/>
    </dgm:pt>
    <dgm:pt modelId="{676A7097-7477-43EF-9F5E-8A136D50079D}" type="pres">
      <dgm:prSet presAssocID="{B0C56FC3-0605-4DAB-963B-4D3252056F67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8F35390-8648-46AB-AAC2-2F744ECFB02E}" type="pres">
      <dgm:prSet presAssocID="{B0C56FC3-0605-4DAB-963B-4D3252056F6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C968F88-73AC-48DE-B6C9-65127274D5BA}" type="pres">
      <dgm:prSet presAssocID="{865308D3-0645-448D-8D0C-36530CCD0F5B}" presName="Name8" presStyleCnt="0"/>
      <dgm:spPr/>
    </dgm:pt>
    <dgm:pt modelId="{7A326C2A-781E-4CC5-AA28-66CD2A0DB43C}" type="pres">
      <dgm:prSet presAssocID="{865308D3-0645-448D-8D0C-36530CCD0F5B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AABF402-9389-47A2-97CE-9A9FDC7EEE7C}" type="pres">
      <dgm:prSet presAssocID="{865308D3-0645-448D-8D0C-36530CCD0F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3212FF4-E9B7-4875-BBAE-887F6A348E4E}" type="pres">
      <dgm:prSet presAssocID="{2A3A6EFC-B0FE-4114-9196-428B8FD55B3F}" presName="Name8" presStyleCnt="0"/>
      <dgm:spPr/>
    </dgm:pt>
    <dgm:pt modelId="{29993095-28D9-4BB3-8571-EF993EC11D99}" type="pres">
      <dgm:prSet presAssocID="{2A3A6EFC-B0FE-4114-9196-428B8FD55B3F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8E9921D-9EB9-46C5-95BB-DD3F431BE34B}" type="pres">
      <dgm:prSet presAssocID="{2A3A6EFC-B0FE-4114-9196-428B8FD55B3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7E597E2-A910-44CC-AEA4-BFBC5F947AE4}" type="presOf" srcId="{B0C56FC3-0605-4DAB-963B-4D3252056F67}" destId="{676A7097-7477-43EF-9F5E-8A136D50079D}" srcOrd="0" destOrd="0" presId="urn:microsoft.com/office/officeart/2005/8/layout/pyramid1"/>
    <dgm:cxn modelId="{C4E84C99-2833-4459-9F1A-D3F868BAB638}" srcId="{207DE7A2-495E-48DA-8C07-75F3E93955DC}" destId="{865308D3-0645-448D-8D0C-36530CCD0F5B}" srcOrd="1" destOrd="0" parTransId="{9AD46D0B-0D72-4D2D-884B-BA5F2E8D50DB}" sibTransId="{3681BB17-621A-4C07-82FD-6A979BDAD63E}"/>
    <dgm:cxn modelId="{212C8E5C-356F-46E5-B429-3D7097F615C5}" type="presOf" srcId="{865308D3-0645-448D-8D0C-36530CCD0F5B}" destId="{4AABF402-9389-47A2-97CE-9A9FDC7EEE7C}" srcOrd="1" destOrd="0" presId="urn:microsoft.com/office/officeart/2005/8/layout/pyramid1"/>
    <dgm:cxn modelId="{A127DA9D-11C6-44B8-B321-E01AE66D0322}" type="presOf" srcId="{207DE7A2-495E-48DA-8C07-75F3E93955DC}" destId="{8DB05881-E15E-48C0-952D-066F43A5790E}" srcOrd="0" destOrd="0" presId="urn:microsoft.com/office/officeart/2005/8/layout/pyramid1"/>
    <dgm:cxn modelId="{9D82C35B-8571-4D14-8109-A99DE9F5F983}" type="presOf" srcId="{865308D3-0645-448D-8D0C-36530CCD0F5B}" destId="{7A326C2A-781E-4CC5-AA28-66CD2A0DB43C}" srcOrd="0" destOrd="0" presId="urn:microsoft.com/office/officeart/2005/8/layout/pyramid1"/>
    <dgm:cxn modelId="{8CE5E750-2B6C-411E-A7D6-AFF7BFA6946C}" type="presOf" srcId="{B0C56FC3-0605-4DAB-963B-4D3252056F67}" destId="{88F35390-8648-46AB-AAC2-2F744ECFB02E}" srcOrd="1" destOrd="0" presId="urn:microsoft.com/office/officeart/2005/8/layout/pyramid1"/>
    <dgm:cxn modelId="{5DCE5B71-FC87-4737-B9B1-6389E0B5A18D}" srcId="{207DE7A2-495E-48DA-8C07-75F3E93955DC}" destId="{B0C56FC3-0605-4DAB-963B-4D3252056F67}" srcOrd="0" destOrd="0" parTransId="{891C52C6-39CD-426C-A69E-DC6FC4BAAAF9}" sibTransId="{BC53A632-75B2-49B0-A017-99C0340E792F}"/>
    <dgm:cxn modelId="{48EB112B-4FD6-4AF3-BCFC-AE5FA6334FEF}" type="presOf" srcId="{2A3A6EFC-B0FE-4114-9196-428B8FD55B3F}" destId="{88E9921D-9EB9-46C5-95BB-DD3F431BE34B}" srcOrd="1" destOrd="0" presId="urn:microsoft.com/office/officeart/2005/8/layout/pyramid1"/>
    <dgm:cxn modelId="{8AB4250B-AE5C-438D-B01A-A1442557721D}" srcId="{207DE7A2-495E-48DA-8C07-75F3E93955DC}" destId="{2A3A6EFC-B0FE-4114-9196-428B8FD55B3F}" srcOrd="2" destOrd="0" parTransId="{061BFC09-F1A0-4B82-AA91-CC9D68046750}" sibTransId="{37A94E0B-A2C7-4DBD-A14C-2312A1925EEF}"/>
    <dgm:cxn modelId="{8568175B-28E7-4072-80AE-1ECD3EC8BFF3}" type="presOf" srcId="{2A3A6EFC-B0FE-4114-9196-428B8FD55B3F}" destId="{29993095-28D9-4BB3-8571-EF993EC11D99}" srcOrd="0" destOrd="0" presId="urn:microsoft.com/office/officeart/2005/8/layout/pyramid1"/>
    <dgm:cxn modelId="{0BEDBC74-71A8-4A8E-95B4-5107D795C791}" type="presParOf" srcId="{8DB05881-E15E-48C0-952D-066F43A5790E}" destId="{2767E678-BA48-4C5B-AADB-4472F6D9DAB0}" srcOrd="0" destOrd="0" presId="urn:microsoft.com/office/officeart/2005/8/layout/pyramid1"/>
    <dgm:cxn modelId="{BA9DFA0D-DFFE-40DB-8D3C-167E3FE80478}" type="presParOf" srcId="{2767E678-BA48-4C5B-AADB-4472F6D9DAB0}" destId="{676A7097-7477-43EF-9F5E-8A136D50079D}" srcOrd="0" destOrd="0" presId="urn:microsoft.com/office/officeart/2005/8/layout/pyramid1"/>
    <dgm:cxn modelId="{6BF819C3-7CE3-4AC7-A247-A1A42823BE41}" type="presParOf" srcId="{2767E678-BA48-4C5B-AADB-4472F6D9DAB0}" destId="{88F35390-8648-46AB-AAC2-2F744ECFB02E}" srcOrd="1" destOrd="0" presId="urn:microsoft.com/office/officeart/2005/8/layout/pyramid1"/>
    <dgm:cxn modelId="{E13DC3CA-31DD-45A1-9DF7-AC241AC97646}" type="presParOf" srcId="{8DB05881-E15E-48C0-952D-066F43A5790E}" destId="{DC968F88-73AC-48DE-B6C9-65127274D5BA}" srcOrd="1" destOrd="0" presId="urn:microsoft.com/office/officeart/2005/8/layout/pyramid1"/>
    <dgm:cxn modelId="{DC1E19CD-31F5-4F3A-911B-BD0EFD15CF58}" type="presParOf" srcId="{DC968F88-73AC-48DE-B6C9-65127274D5BA}" destId="{7A326C2A-781E-4CC5-AA28-66CD2A0DB43C}" srcOrd="0" destOrd="0" presId="urn:microsoft.com/office/officeart/2005/8/layout/pyramid1"/>
    <dgm:cxn modelId="{CB989929-66B0-4E75-866F-D5C9D4343031}" type="presParOf" srcId="{DC968F88-73AC-48DE-B6C9-65127274D5BA}" destId="{4AABF402-9389-47A2-97CE-9A9FDC7EEE7C}" srcOrd="1" destOrd="0" presId="urn:microsoft.com/office/officeart/2005/8/layout/pyramid1"/>
    <dgm:cxn modelId="{310E05B7-ABC6-4A81-BAE8-963EFAA1D84D}" type="presParOf" srcId="{8DB05881-E15E-48C0-952D-066F43A5790E}" destId="{03212FF4-E9B7-4875-BBAE-887F6A348E4E}" srcOrd="2" destOrd="0" presId="urn:microsoft.com/office/officeart/2005/8/layout/pyramid1"/>
    <dgm:cxn modelId="{DEEF802B-CB79-4A0A-933D-A46C4261AA27}" type="presParOf" srcId="{03212FF4-E9B7-4875-BBAE-887F6A348E4E}" destId="{29993095-28D9-4BB3-8571-EF993EC11D99}" srcOrd="0" destOrd="0" presId="urn:microsoft.com/office/officeart/2005/8/layout/pyramid1"/>
    <dgm:cxn modelId="{89B53DFF-F221-4666-A936-8DF21AC4ECF4}" type="presParOf" srcId="{03212FF4-E9B7-4875-BBAE-887F6A348E4E}" destId="{88E9921D-9EB9-46C5-95BB-DD3F431BE34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5B0959-DB6B-4E1E-B03C-EB8DBAE3581E}">
      <dsp:nvSpPr>
        <dsp:cNvPr id="0" name=""/>
        <dsp:cNvSpPr/>
      </dsp:nvSpPr>
      <dsp:spPr>
        <a:xfrm>
          <a:off x="3672408" y="1523403"/>
          <a:ext cx="1841561" cy="639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9609"/>
              </a:lnTo>
              <a:lnTo>
                <a:pt x="1841561" y="319609"/>
              </a:lnTo>
              <a:lnTo>
                <a:pt x="1841561" y="6392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60441-49DC-4A1C-94AB-0AE3C25646DB}">
      <dsp:nvSpPr>
        <dsp:cNvPr id="0" name=""/>
        <dsp:cNvSpPr/>
      </dsp:nvSpPr>
      <dsp:spPr>
        <a:xfrm>
          <a:off x="1830846" y="1523403"/>
          <a:ext cx="1841561" cy="639219"/>
        </a:xfrm>
        <a:custGeom>
          <a:avLst/>
          <a:gdLst/>
          <a:ahLst/>
          <a:cxnLst/>
          <a:rect l="0" t="0" r="0" b="0"/>
          <a:pathLst>
            <a:path>
              <a:moveTo>
                <a:pt x="1841561" y="0"/>
              </a:moveTo>
              <a:lnTo>
                <a:pt x="1841561" y="319609"/>
              </a:lnTo>
              <a:lnTo>
                <a:pt x="0" y="319609"/>
              </a:lnTo>
              <a:lnTo>
                <a:pt x="0" y="6392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6863AE-3D53-4C20-9DF5-C67A4AA8F239}">
      <dsp:nvSpPr>
        <dsp:cNvPr id="0" name=""/>
        <dsp:cNvSpPr/>
      </dsp:nvSpPr>
      <dsp:spPr>
        <a:xfrm>
          <a:off x="2150456" y="1451"/>
          <a:ext cx="3043902" cy="15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Police Presidium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Department of </a:t>
          </a:r>
          <a:r>
            <a:rPr lang="en-GB" sz="2300" kern="1200" noProof="0" dirty="0" smtClean="0"/>
            <a:t>Head Psychologist</a:t>
          </a:r>
          <a:endParaRPr lang="en-GB" sz="2300" kern="1200" noProof="0" dirty="0"/>
        </a:p>
      </dsp:txBody>
      <dsp:txXfrm>
        <a:off x="2150456" y="1451"/>
        <a:ext cx="3043902" cy="1521951"/>
      </dsp:txXfrm>
    </dsp:sp>
    <dsp:sp modelId="{6852AAD8-08C2-4470-91BE-C384DF0849DA}">
      <dsp:nvSpPr>
        <dsp:cNvPr id="0" name=""/>
        <dsp:cNvSpPr/>
      </dsp:nvSpPr>
      <dsp:spPr>
        <a:xfrm>
          <a:off x="308895" y="2162622"/>
          <a:ext cx="3043902" cy="15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14 Regional Police Directorates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Departments of Psychological Services</a:t>
          </a:r>
          <a:endParaRPr lang="cs-CZ" sz="2300" kern="1200" dirty="0"/>
        </a:p>
      </dsp:txBody>
      <dsp:txXfrm>
        <a:off x="308895" y="2162622"/>
        <a:ext cx="3043902" cy="1521951"/>
      </dsp:txXfrm>
    </dsp:sp>
    <dsp:sp modelId="{D4BFCC79-615C-4625-BE79-FAAF86B2BD76}">
      <dsp:nvSpPr>
        <dsp:cNvPr id="0" name=""/>
        <dsp:cNvSpPr/>
      </dsp:nvSpPr>
      <dsp:spPr>
        <a:xfrm>
          <a:off x="3992017" y="2162622"/>
          <a:ext cx="3043902" cy="15219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Psychologists of Units with republic-wide competence</a:t>
          </a:r>
          <a:endParaRPr lang="cs-CZ" sz="2300" kern="1200" dirty="0"/>
        </a:p>
      </dsp:txBody>
      <dsp:txXfrm>
        <a:off x="3992017" y="2162622"/>
        <a:ext cx="3043902" cy="15219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2D16D2-4F58-4D2E-948B-7A8E1A379BCF}">
      <dsp:nvSpPr>
        <dsp:cNvPr id="0" name=""/>
        <dsp:cNvSpPr/>
      </dsp:nvSpPr>
      <dsp:spPr>
        <a:xfrm>
          <a:off x="2458919" y="1671723"/>
          <a:ext cx="1930849" cy="306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736"/>
              </a:lnTo>
              <a:lnTo>
                <a:pt x="1930849" y="208736"/>
              </a:lnTo>
              <a:lnTo>
                <a:pt x="1930849" y="306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9AF906-3377-4350-9C1A-611076DF1D12}">
      <dsp:nvSpPr>
        <dsp:cNvPr id="0" name=""/>
        <dsp:cNvSpPr/>
      </dsp:nvSpPr>
      <dsp:spPr>
        <a:xfrm>
          <a:off x="2458919" y="1671723"/>
          <a:ext cx="643616" cy="306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736"/>
              </a:lnTo>
              <a:lnTo>
                <a:pt x="643616" y="208736"/>
              </a:lnTo>
              <a:lnTo>
                <a:pt x="643616" y="306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4BECEB-7E36-46FA-A1D0-C9626B12EA39}">
      <dsp:nvSpPr>
        <dsp:cNvPr id="0" name=""/>
        <dsp:cNvSpPr/>
      </dsp:nvSpPr>
      <dsp:spPr>
        <a:xfrm>
          <a:off x="1769583" y="2646801"/>
          <a:ext cx="91440" cy="3063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63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12F7B6-2F0C-489A-82BA-348F1E2F7419}">
      <dsp:nvSpPr>
        <dsp:cNvPr id="0" name=""/>
        <dsp:cNvSpPr/>
      </dsp:nvSpPr>
      <dsp:spPr>
        <a:xfrm>
          <a:off x="1815303" y="1671723"/>
          <a:ext cx="643616" cy="306302"/>
        </a:xfrm>
        <a:custGeom>
          <a:avLst/>
          <a:gdLst/>
          <a:ahLst/>
          <a:cxnLst/>
          <a:rect l="0" t="0" r="0" b="0"/>
          <a:pathLst>
            <a:path>
              <a:moveTo>
                <a:pt x="643616" y="0"/>
              </a:moveTo>
              <a:lnTo>
                <a:pt x="643616" y="208736"/>
              </a:lnTo>
              <a:lnTo>
                <a:pt x="0" y="208736"/>
              </a:lnTo>
              <a:lnTo>
                <a:pt x="0" y="306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9388F9-A2AE-4A4C-A486-9EC4D42D09FC}">
      <dsp:nvSpPr>
        <dsp:cNvPr id="0" name=""/>
        <dsp:cNvSpPr/>
      </dsp:nvSpPr>
      <dsp:spPr>
        <a:xfrm>
          <a:off x="528070" y="1671723"/>
          <a:ext cx="1930849" cy="306302"/>
        </a:xfrm>
        <a:custGeom>
          <a:avLst/>
          <a:gdLst/>
          <a:ahLst/>
          <a:cxnLst/>
          <a:rect l="0" t="0" r="0" b="0"/>
          <a:pathLst>
            <a:path>
              <a:moveTo>
                <a:pt x="1930849" y="0"/>
              </a:moveTo>
              <a:lnTo>
                <a:pt x="1930849" y="208736"/>
              </a:lnTo>
              <a:lnTo>
                <a:pt x="0" y="208736"/>
              </a:lnTo>
              <a:lnTo>
                <a:pt x="0" y="306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56322-2264-4EE4-BB20-48CB0EB6B027}">
      <dsp:nvSpPr>
        <dsp:cNvPr id="0" name=""/>
        <dsp:cNvSpPr/>
      </dsp:nvSpPr>
      <dsp:spPr>
        <a:xfrm>
          <a:off x="1932324" y="1002947"/>
          <a:ext cx="1053190" cy="668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D79DE-B6CB-41B4-8E6F-18929EF003C9}">
      <dsp:nvSpPr>
        <dsp:cNvPr id="0" name=""/>
        <dsp:cNvSpPr/>
      </dsp:nvSpPr>
      <dsp:spPr>
        <a:xfrm>
          <a:off x="2049345" y="1114117"/>
          <a:ext cx="1053190" cy="668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/>
            <a:t>Chief Psychologist</a:t>
          </a:r>
          <a:endParaRPr lang="en-GB" sz="900" kern="1200" noProof="0" dirty="0"/>
        </a:p>
      </dsp:txBody>
      <dsp:txXfrm>
        <a:off x="2049345" y="1114117"/>
        <a:ext cx="1053190" cy="668775"/>
      </dsp:txXfrm>
    </dsp:sp>
    <dsp:sp modelId="{E9019144-820E-4A54-BAE1-345787AC9410}">
      <dsp:nvSpPr>
        <dsp:cNvPr id="0" name=""/>
        <dsp:cNvSpPr/>
      </dsp:nvSpPr>
      <dsp:spPr>
        <a:xfrm>
          <a:off x="1475" y="1978025"/>
          <a:ext cx="1053190" cy="668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39077-FCB2-40D8-B8FD-ABA500E66088}">
      <dsp:nvSpPr>
        <dsp:cNvPr id="0" name=""/>
        <dsp:cNvSpPr/>
      </dsp:nvSpPr>
      <dsp:spPr>
        <a:xfrm>
          <a:off x="118496" y="2089196"/>
          <a:ext cx="1053190" cy="668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dirty="0" smtClean="0"/>
            <a:t>Assistant of the </a:t>
          </a:r>
          <a:r>
            <a:rPr lang="cs-CZ" sz="900" b="0" kern="1200" noProof="0" dirty="0" err="1" smtClean="0"/>
            <a:t>Chief</a:t>
          </a:r>
          <a:r>
            <a:rPr lang="cs-CZ" sz="900" b="0" kern="1200" noProof="0" dirty="0" smtClean="0"/>
            <a:t> </a:t>
          </a:r>
          <a:r>
            <a:rPr lang="en-US" sz="900" b="0" kern="1200" dirty="0" smtClean="0"/>
            <a:t>Psychologist</a:t>
          </a:r>
          <a:endParaRPr lang="cs-CZ" sz="900" kern="1200" dirty="0"/>
        </a:p>
      </dsp:txBody>
      <dsp:txXfrm>
        <a:off x="118496" y="2089196"/>
        <a:ext cx="1053190" cy="668775"/>
      </dsp:txXfrm>
    </dsp:sp>
    <dsp:sp modelId="{9C85549B-A680-49CF-AF4D-84DBD97E8329}">
      <dsp:nvSpPr>
        <dsp:cNvPr id="0" name=""/>
        <dsp:cNvSpPr/>
      </dsp:nvSpPr>
      <dsp:spPr>
        <a:xfrm>
          <a:off x="1288707" y="1978025"/>
          <a:ext cx="1053190" cy="668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3E03E-EE59-4FAE-9656-D61531B34DFE}">
      <dsp:nvSpPr>
        <dsp:cNvPr id="0" name=""/>
        <dsp:cNvSpPr/>
      </dsp:nvSpPr>
      <dsp:spPr>
        <a:xfrm>
          <a:off x="1405728" y="2089196"/>
          <a:ext cx="1053190" cy="668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Head of Crisis Intervention Group</a:t>
          </a:r>
          <a:endParaRPr lang="cs-CZ" sz="900" kern="1200" dirty="0"/>
        </a:p>
      </dsp:txBody>
      <dsp:txXfrm>
        <a:off x="1405728" y="2089196"/>
        <a:ext cx="1053190" cy="668775"/>
      </dsp:txXfrm>
    </dsp:sp>
    <dsp:sp modelId="{8946DAED-BB0B-43E4-A2AE-B7EA9F412969}">
      <dsp:nvSpPr>
        <dsp:cNvPr id="0" name=""/>
        <dsp:cNvSpPr/>
      </dsp:nvSpPr>
      <dsp:spPr>
        <a:xfrm>
          <a:off x="1288707" y="2953104"/>
          <a:ext cx="1053190" cy="668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E22EE-84A9-4B65-8B23-69B307B10664}">
      <dsp:nvSpPr>
        <dsp:cNvPr id="0" name=""/>
        <dsp:cNvSpPr/>
      </dsp:nvSpPr>
      <dsp:spPr>
        <a:xfrm>
          <a:off x="1405728" y="3064274"/>
          <a:ext cx="1053190" cy="668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Crisis Intervention Group</a:t>
          </a:r>
          <a:endParaRPr lang="cs-CZ" sz="900" kern="1200" dirty="0"/>
        </a:p>
      </dsp:txBody>
      <dsp:txXfrm>
        <a:off x="1405728" y="3064274"/>
        <a:ext cx="1053190" cy="668775"/>
      </dsp:txXfrm>
    </dsp:sp>
    <dsp:sp modelId="{B585B75E-1F5C-4BC2-8378-D90E0D9F46E1}">
      <dsp:nvSpPr>
        <dsp:cNvPr id="0" name=""/>
        <dsp:cNvSpPr/>
      </dsp:nvSpPr>
      <dsp:spPr>
        <a:xfrm>
          <a:off x="2575940" y="1978025"/>
          <a:ext cx="1053190" cy="668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01FEDA-BCD8-4442-9846-BD86BC95606A}">
      <dsp:nvSpPr>
        <dsp:cNvPr id="0" name=""/>
        <dsp:cNvSpPr/>
      </dsp:nvSpPr>
      <dsp:spPr>
        <a:xfrm>
          <a:off x="2692961" y="2089196"/>
          <a:ext cx="1053190" cy="668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noProof="0" dirty="0" smtClean="0"/>
            <a:t>Methodical worker for Assessment Centre</a:t>
          </a:r>
          <a:endParaRPr lang="en-GB" sz="900" kern="1200" noProof="0" dirty="0"/>
        </a:p>
      </dsp:txBody>
      <dsp:txXfrm>
        <a:off x="2692961" y="2089196"/>
        <a:ext cx="1053190" cy="668775"/>
      </dsp:txXfrm>
    </dsp:sp>
    <dsp:sp modelId="{5A7C5F7D-315A-4FE5-86E1-19F76C4180F9}">
      <dsp:nvSpPr>
        <dsp:cNvPr id="0" name=""/>
        <dsp:cNvSpPr/>
      </dsp:nvSpPr>
      <dsp:spPr>
        <a:xfrm>
          <a:off x="3863173" y="1978025"/>
          <a:ext cx="1053190" cy="6687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57E6D8-8396-4005-86E6-125B257E8170}">
      <dsp:nvSpPr>
        <dsp:cNvPr id="0" name=""/>
        <dsp:cNvSpPr/>
      </dsp:nvSpPr>
      <dsp:spPr>
        <a:xfrm>
          <a:off x="3980194" y="2089196"/>
          <a:ext cx="1053190" cy="668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900" kern="1200" noProof="0" dirty="0" err="1" smtClean="0"/>
            <a:t>Psychodiagnostic</a:t>
          </a:r>
          <a:r>
            <a:rPr lang="cs-CZ" sz="900" kern="1200" noProof="0" dirty="0" smtClean="0"/>
            <a:t> </a:t>
          </a:r>
          <a:r>
            <a:rPr lang="cs-CZ" sz="900" kern="1200" noProof="0" dirty="0" err="1" smtClean="0"/>
            <a:t>worker</a:t>
          </a:r>
          <a:endParaRPr lang="en-GB" sz="900" kern="1200" noProof="0" dirty="0"/>
        </a:p>
      </dsp:txBody>
      <dsp:txXfrm>
        <a:off x="3980194" y="2089196"/>
        <a:ext cx="1053190" cy="6687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6A7097-7477-43EF-9F5E-8A136D50079D}">
      <dsp:nvSpPr>
        <dsp:cNvPr id="0" name=""/>
        <dsp:cNvSpPr/>
      </dsp:nvSpPr>
      <dsp:spPr>
        <a:xfrm>
          <a:off x="1371600" y="0"/>
          <a:ext cx="1371599" cy="1403110"/>
        </a:xfrm>
        <a:prstGeom prst="trapezoid">
          <a:avLst>
            <a:gd name="adj" fmla="val 5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050" kern="1200" dirty="0"/>
        </a:p>
      </dsp:txBody>
      <dsp:txXfrm>
        <a:off x="1371600" y="0"/>
        <a:ext cx="1371599" cy="1403110"/>
      </dsp:txXfrm>
    </dsp:sp>
    <dsp:sp modelId="{7A326C2A-781E-4CC5-AA28-66CD2A0DB43C}">
      <dsp:nvSpPr>
        <dsp:cNvPr id="0" name=""/>
        <dsp:cNvSpPr/>
      </dsp:nvSpPr>
      <dsp:spPr>
        <a:xfrm>
          <a:off x="685800" y="1403110"/>
          <a:ext cx="2743199" cy="1403110"/>
        </a:xfrm>
        <a:prstGeom prst="trapezoid">
          <a:avLst>
            <a:gd name="adj" fmla="val 48877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err="1" smtClean="0"/>
            <a:t>Crisis</a:t>
          </a:r>
          <a:r>
            <a:rPr lang="cs-CZ" sz="1800" kern="1200" dirty="0" smtClean="0"/>
            <a:t> </a:t>
          </a:r>
          <a:r>
            <a:rPr lang="cs-CZ" sz="1800" kern="1200" dirty="0" err="1" smtClean="0"/>
            <a:t>Intervention</a:t>
          </a:r>
          <a:r>
            <a:rPr lang="cs-CZ" sz="1800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err="1" smtClean="0"/>
            <a:t>System</a:t>
          </a:r>
          <a:endParaRPr lang="cs-CZ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(</a:t>
          </a:r>
          <a:r>
            <a:rPr lang="cs-CZ" sz="1800" kern="1200" dirty="0" err="1" smtClean="0"/>
            <a:t>system</a:t>
          </a:r>
          <a:r>
            <a:rPr lang="cs-CZ" sz="1800" kern="1200" dirty="0" smtClean="0"/>
            <a:t> </a:t>
          </a:r>
          <a:r>
            <a:rPr lang="cs-CZ" sz="1800" kern="1200" dirty="0" err="1" smtClean="0"/>
            <a:t>of</a:t>
          </a:r>
          <a:r>
            <a:rPr lang="cs-CZ" sz="1800" kern="1200" dirty="0" smtClean="0"/>
            <a:t> help to </a:t>
          </a:r>
          <a:r>
            <a:rPr lang="cs-CZ" sz="1800" kern="1200" dirty="0" err="1" smtClean="0"/>
            <a:t>victims</a:t>
          </a:r>
          <a:r>
            <a:rPr lang="cs-CZ" sz="1800" kern="1200" dirty="0" smtClean="0"/>
            <a:t>)</a:t>
          </a:r>
          <a:endParaRPr lang="cs-CZ" sz="1800" kern="1200" dirty="0"/>
        </a:p>
      </dsp:txBody>
      <dsp:txXfrm>
        <a:off x="1165860" y="1403110"/>
        <a:ext cx="1783080" cy="1403110"/>
      </dsp:txXfrm>
    </dsp:sp>
    <dsp:sp modelId="{29993095-28D9-4BB3-8571-EF993EC11D99}">
      <dsp:nvSpPr>
        <dsp:cNvPr id="0" name=""/>
        <dsp:cNvSpPr/>
      </dsp:nvSpPr>
      <dsp:spPr>
        <a:xfrm>
          <a:off x="0" y="2806220"/>
          <a:ext cx="4114799" cy="1403110"/>
        </a:xfrm>
        <a:prstGeom prst="trapezoid">
          <a:avLst>
            <a:gd name="adj" fmla="val 48877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Peer Support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err="1" smtClean="0"/>
            <a:t>System</a:t>
          </a:r>
          <a:endParaRPr lang="cs-CZ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(</a:t>
          </a:r>
          <a:r>
            <a:rPr lang="cs-CZ" sz="1800" kern="1200" dirty="0" err="1" smtClean="0"/>
            <a:t>posttraumatic</a:t>
          </a:r>
          <a:r>
            <a:rPr lang="cs-CZ" sz="1800" kern="1200" dirty="0" smtClean="0"/>
            <a:t> </a:t>
          </a:r>
          <a:r>
            <a:rPr lang="cs-CZ" sz="1800" kern="1200" dirty="0" err="1" smtClean="0"/>
            <a:t>intervention</a:t>
          </a:r>
          <a:r>
            <a:rPr lang="cs-CZ" sz="1800" kern="1200" dirty="0" smtClean="0"/>
            <a:t> care </a:t>
          </a:r>
          <a:r>
            <a:rPr lang="cs-CZ" sz="1800" kern="1200" dirty="0" err="1" smtClean="0"/>
            <a:t>for</a:t>
          </a:r>
          <a:r>
            <a:rPr lang="cs-CZ" sz="1800" kern="1200" dirty="0" smtClean="0"/>
            <a:t> police </a:t>
          </a:r>
          <a:r>
            <a:rPr lang="cs-CZ" sz="1800" kern="1200" dirty="0" err="1" smtClean="0"/>
            <a:t>officers</a:t>
          </a:r>
          <a:r>
            <a:rPr lang="cs-CZ" sz="1800" kern="1200" dirty="0" smtClean="0"/>
            <a:t>)</a:t>
          </a:r>
          <a:endParaRPr lang="cs-CZ" sz="1800" kern="1200" dirty="0"/>
        </a:p>
      </dsp:txBody>
      <dsp:txXfrm>
        <a:off x="720089" y="2806220"/>
        <a:ext cx="2674620" cy="14031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493D7EE-4798-40EE-A314-F00E936627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3799101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conception –</a:t>
            </a:r>
            <a:r>
              <a:rPr lang="en-GB" baseline="0" dirty="0" smtClean="0"/>
              <a:t> signed by Police president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D4685F-449C-41C1-B89D-8FF97E247F4B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836240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Criminal</a:t>
            </a:r>
            <a:r>
              <a:rPr lang="cs-CZ" dirty="0" smtClean="0"/>
              <a:t> </a:t>
            </a:r>
            <a:r>
              <a:rPr lang="cs-CZ" dirty="0" err="1" smtClean="0"/>
              <a:t>acts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93D7EE-4798-40EE-A314-F00E93662716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y</a:t>
            </a:r>
            <a:r>
              <a:rPr lang="cs-CZ" dirty="0" smtClean="0"/>
              <a:t>. 2012 (</a:t>
            </a:r>
            <a:r>
              <a:rPr lang="en-US" noProof="0" dirty="0" smtClean="0"/>
              <a:t>not actual structure)</a:t>
            </a:r>
          </a:p>
          <a:p>
            <a:r>
              <a:rPr lang="en-US" dirty="0" smtClean="0"/>
              <a:t>- The conclusions are given by</a:t>
            </a:r>
            <a:r>
              <a:rPr lang="en-US" baseline="0" dirty="0" smtClean="0"/>
              <a:t> the psychologist after the psychological assessment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baseline="0" dirty="0" smtClean="0"/>
              <a:t> </a:t>
            </a:r>
            <a:r>
              <a:rPr lang="en-US" dirty="0" smtClean="0"/>
              <a:t>Assessment centre and Crisis</a:t>
            </a:r>
            <a:r>
              <a:rPr lang="en-US" baseline="0" dirty="0" smtClean="0"/>
              <a:t> Intervention – not only psychologists are involved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D4685F-449C-41C1-B89D-8FF97E247F4B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695252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conception –</a:t>
            </a:r>
            <a:r>
              <a:rPr lang="en-GB" baseline="0" dirty="0" smtClean="0"/>
              <a:t> signed by Police president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D4685F-449C-41C1-B89D-8FF97E247F4B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703247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conception –</a:t>
            </a:r>
            <a:r>
              <a:rPr lang="en-GB" baseline="0" dirty="0" smtClean="0"/>
              <a:t> signed by Police president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D4685F-449C-41C1-B89D-8FF97E247F4B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329103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Non-stop help line </a:t>
            </a:r>
          </a:p>
          <a:p>
            <a:r>
              <a:rPr lang="cs-CZ" dirty="0" smtClean="0"/>
              <a:t>- </a:t>
            </a:r>
            <a:r>
              <a:rPr lang="cs-CZ" dirty="0" err="1" smtClean="0"/>
              <a:t>Since</a:t>
            </a:r>
            <a:r>
              <a:rPr lang="cs-CZ" dirty="0" smtClean="0"/>
              <a:t> 1994</a:t>
            </a:r>
          </a:p>
          <a:p>
            <a:r>
              <a:rPr lang="cs-CZ" dirty="0" smtClean="0"/>
              <a:t>– </a:t>
            </a:r>
            <a:r>
              <a:rPr lang="cs-CZ" dirty="0" err="1" smtClean="0"/>
              <a:t>it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works</a:t>
            </a:r>
            <a:r>
              <a:rPr lang="cs-CZ" baseline="0" dirty="0" smtClean="0"/>
              <a:t> </a:t>
            </a:r>
            <a:r>
              <a:rPr lang="cs-CZ" dirty="0" smtClean="0"/>
              <a:t>24 </a:t>
            </a:r>
            <a:r>
              <a:rPr lang="cs-CZ" dirty="0" err="1" smtClean="0"/>
              <a:t>hours</a:t>
            </a:r>
            <a:r>
              <a:rPr lang="cs-CZ" dirty="0" smtClean="0"/>
              <a:t> a </a:t>
            </a:r>
            <a:r>
              <a:rPr lang="cs-CZ" dirty="0" err="1" smtClean="0"/>
              <a:t>day</a:t>
            </a:r>
            <a:r>
              <a:rPr lang="cs-CZ" dirty="0" smtClean="0"/>
              <a:t>, 7 </a:t>
            </a:r>
            <a:r>
              <a:rPr lang="cs-CZ" dirty="0" err="1" smtClean="0"/>
              <a:t>days</a:t>
            </a:r>
            <a:r>
              <a:rPr lang="cs-CZ" dirty="0" smtClean="0"/>
              <a:t> a </a:t>
            </a:r>
            <a:r>
              <a:rPr lang="cs-CZ" dirty="0" err="1" smtClean="0"/>
              <a:t>week</a:t>
            </a:r>
            <a:endParaRPr lang="cs-CZ" dirty="0" smtClean="0"/>
          </a:p>
          <a:p>
            <a:pPr>
              <a:buFontTx/>
              <a:buChar char="-"/>
            </a:pPr>
            <a:r>
              <a:rPr lang="cs-CZ" baseline="0" dirty="0" smtClean="0"/>
              <a:t> </a:t>
            </a:r>
            <a:r>
              <a:rPr lang="cs-CZ" baseline="0" dirty="0" err="1" smtClean="0"/>
              <a:t>Operated</a:t>
            </a:r>
            <a:r>
              <a:rPr lang="cs-CZ" baseline="0" dirty="0" smtClean="0"/>
              <a:t> by </a:t>
            </a:r>
            <a:r>
              <a:rPr lang="cs-CZ" baseline="0" dirty="0" err="1" smtClean="0"/>
              <a:t>Crisis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intervention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group</a:t>
            </a:r>
            <a:r>
              <a:rPr lang="cs-CZ" baseline="0" dirty="0" smtClean="0"/>
              <a:t>, Department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</a:t>
            </a:r>
            <a:r>
              <a:rPr lang="cs-CZ" baseline="0" dirty="0" err="1" smtClean="0"/>
              <a:t>Head</a:t>
            </a:r>
            <a:r>
              <a:rPr lang="cs-CZ" baseline="0" dirty="0" smtClean="0"/>
              <a:t> </a:t>
            </a:r>
            <a:r>
              <a:rPr lang="cs-CZ" baseline="0" dirty="0" err="1" smtClean="0"/>
              <a:t>psychologist</a:t>
            </a:r>
            <a:endParaRPr lang="cs-CZ" baseline="0" dirty="0" smtClean="0"/>
          </a:p>
          <a:p>
            <a:pPr>
              <a:buFontTx/>
              <a:buChar char="-"/>
            </a:pPr>
            <a:r>
              <a:rPr lang="cs-CZ" baseline="0" dirty="0" smtClean="0"/>
              <a:t> </a:t>
            </a:r>
            <a:r>
              <a:rPr lang="cs-CZ" baseline="0" dirty="0" err="1" smtClean="0"/>
              <a:t>it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provides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the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services</a:t>
            </a:r>
            <a:r>
              <a:rPr lang="cs-CZ" baseline="0" dirty="0" smtClean="0"/>
              <a:t> to </a:t>
            </a:r>
            <a:r>
              <a:rPr lang="cs-CZ" baseline="0" dirty="0" err="1" smtClean="0"/>
              <a:t>the</a:t>
            </a:r>
            <a:r>
              <a:rPr lang="cs-CZ" baseline="0" dirty="0" smtClean="0"/>
              <a:t> police </a:t>
            </a:r>
            <a:r>
              <a:rPr lang="cs-CZ" baseline="0" dirty="0" err="1" smtClean="0"/>
              <a:t>officers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and</a:t>
            </a:r>
            <a:r>
              <a:rPr lang="cs-CZ" baseline="0" dirty="0" smtClean="0"/>
              <a:t> </a:t>
            </a:r>
            <a:r>
              <a:rPr lang="cs-CZ" baseline="0" dirty="0" err="1" smtClean="0"/>
              <a:t>employees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and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their</a:t>
            </a:r>
            <a:r>
              <a:rPr lang="cs-CZ" baseline="0" dirty="0" smtClean="0"/>
              <a:t> </a:t>
            </a:r>
            <a:r>
              <a:rPr lang="cs-CZ" baseline="0" dirty="0" err="1" smtClean="0"/>
              <a:t>nears</a:t>
            </a:r>
            <a:r>
              <a:rPr lang="cs-CZ" baseline="0" dirty="0" smtClean="0"/>
              <a:t>; to </a:t>
            </a:r>
            <a:r>
              <a:rPr lang="cs-CZ" baseline="0" dirty="0" err="1" smtClean="0"/>
              <a:t>officers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</a:t>
            </a:r>
            <a:r>
              <a:rPr lang="cs-CZ" dirty="0" err="1" smtClean="0"/>
              <a:t>Fire</a:t>
            </a:r>
            <a:r>
              <a:rPr lang="cs-CZ" dirty="0" smtClean="0"/>
              <a:t> </a:t>
            </a:r>
            <a:r>
              <a:rPr lang="cs-CZ" dirty="0" err="1" smtClean="0"/>
              <a:t>Rescue</a:t>
            </a:r>
            <a:r>
              <a:rPr lang="cs-CZ" dirty="0" smtClean="0"/>
              <a:t> </a:t>
            </a:r>
            <a:r>
              <a:rPr lang="cs-CZ" dirty="0" err="1" smtClean="0"/>
              <a:t>Service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since</a:t>
            </a:r>
            <a:r>
              <a:rPr lang="cs-CZ" dirty="0" smtClean="0"/>
              <a:t> 2011 </a:t>
            </a:r>
            <a:r>
              <a:rPr lang="cs-CZ" dirty="0" err="1" smtClean="0"/>
              <a:t>also</a:t>
            </a:r>
            <a:r>
              <a:rPr lang="cs-CZ" dirty="0" smtClean="0"/>
              <a:t> to </a:t>
            </a:r>
            <a:r>
              <a:rPr lang="cs-CZ" dirty="0" err="1" smtClean="0"/>
              <a:t>memebers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Army</a:t>
            </a:r>
            <a:r>
              <a:rPr lang="cs-CZ" dirty="0" smtClean="0"/>
              <a:t>.</a:t>
            </a:r>
          </a:p>
          <a:p>
            <a:pPr>
              <a:buFontTx/>
              <a:buNone/>
            </a:pPr>
            <a:r>
              <a:rPr lang="cs-CZ" dirty="0" smtClean="0"/>
              <a:t>- </a:t>
            </a:r>
            <a:r>
              <a:rPr lang="cs-CZ" u="sng" dirty="0" smtClean="0"/>
              <a:t>In </a:t>
            </a:r>
            <a:r>
              <a:rPr lang="cs-CZ" u="sng" dirty="0" err="1" smtClean="0"/>
              <a:t>the</a:t>
            </a:r>
            <a:r>
              <a:rPr lang="cs-CZ" u="sng" dirty="0" smtClean="0"/>
              <a:t> case </a:t>
            </a:r>
            <a:r>
              <a:rPr lang="cs-CZ" u="sng" dirty="0" err="1" smtClean="0"/>
              <a:t>of</a:t>
            </a:r>
            <a:r>
              <a:rPr lang="cs-CZ" u="sng" dirty="0" smtClean="0"/>
              <a:t> </a:t>
            </a:r>
            <a:r>
              <a:rPr lang="en-GB" u="sng" dirty="0" smtClean="0"/>
              <a:t>disasters or mass traffic accident</a:t>
            </a:r>
            <a:r>
              <a:rPr lang="cs-CZ" u="sng" dirty="0" smtClean="0"/>
              <a:t> </a:t>
            </a:r>
            <a:r>
              <a:rPr lang="cs-CZ" dirty="0" smtClean="0"/>
              <a:t>- </a:t>
            </a:r>
            <a:r>
              <a:rPr lang="cs-CZ" dirty="0" err="1" smtClean="0"/>
              <a:t>coordination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crisis</a:t>
            </a:r>
            <a:r>
              <a:rPr lang="cs-CZ" dirty="0" smtClean="0"/>
              <a:t> </a:t>
            </a:r>
            <a:r>
              <a:rPr lang="cs-CZ" dirty="0" err="1" smtClean="0"/>
              <a:t>intervention</a:t>
            </a:r>
            <a:r>
              <a:rPr lang="cs-CZ" dirty="0" smtClean="0"/>
              <a:t> </a:t>
            </a:r>
            <a:r>
              <a:rPr lang="cs-CZ" dirty="0" err="1" smtClean="0"/>
              <a:t>teams</a:t>
            </a:r>
            <a:r>
              <a:rPr lang="cs-CZ" dirty="0" smtClean="0"/>
              <a:t>; </a:t>
            </a:r>
            <a:r>
              <a:rPr lang="cs-CZ" dirty="0" err="1" smtClean="0"/>
              <a:t>psychological</a:t>
            </a:r>
            <a:r>
              <a:rPr lang="cs-CZ" dirty="0" smtClean="0"/>
              <a:t> </a:t>
            </a:r>
            <a:r>
              <a:rPr lang="en-GB" dirty="0" smtClean="0"/>
              <a:t>support for affected by</a:t>
            </a:r>
            <a:r>
              <a:rPr lang="cs-CZ" dirty="0" smtClean="0"/>
              <a:t>; </a:t>
            </a:r>
          </a:p>
          <a:p>
            <a:pPr>
              <a:buFontTx/>
              <a:buChar char="-"/>
            </a:pPr>
            <a:r>
              <a:rPr lang="cs-CZ" dirty="0" smtClean="0"/>
              <a:t>In 2011, 463 </a:t>
            </a:r>
            <a:r>
              <a:rPr lang="cs-CZ" dirty="0" err="1" smtClean="0"/>
              <a:t>calls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 in </a:t>
            </a:r>
            <a:r>
              <a:rPr lang="cs-CZ" dirty="0" err="1" smtClean="0"/>
              <a:t>future</a:t>
            </a:r>
            <a:r>
              <a:rPr lang="cs-CZ" dirty="0" smtClean="0"/>
              <a:t>, </a:t>
            </a:r>
            <a:r>
              <a:rPr lang="cs-CZ" dirty="0" err="1" smtClean="0"/>
              <a:t>within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system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psychological</a:t>
            </a:r>
            <a:r>
              <a:rPr lang="cs-CZ" dirty="0" smtClean="0"/>
              <a:t> support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victims</a:t>
            </a:r>
            <a:r>
              <a:rPr lang="cs-CZ" dirty="0" smtClean="0"/>
              <a:t> (</a:t>
            </a:r>
            <a:r>
              <a:rPr lang="cs-CZ" dirty="0" err="1" smtClean="0"/>
              <a:t>next</a:t>
            </a:r>
            <a:r>
              <a:rPr lang="cs-CZ" dirty="0" smtClean="0"/>
              <a:t> slide)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want</a:t>
            </a:r>
            <a:r>
              <a:rPr lang="cs-CZ" dirty="0" smtClean="0"/>
              <a:t> to open </a:t>
            </a:r>
            <a:r>
              <a:rPr lang="cs-CZ" dirty="0" err="1" smtClean="0"/>
              <a:t>this</a:t>
            </a:r>
            <a:r>
              <a:rPr lang="cs-CZ" dirty="0" smtClean="0"/>
              <a:t> help line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victims</a:t>
            </a:r>
            <a:r>
              <a:rPr lang="cs-CZ" dirty="0" smtClean="0"/>
              <a:t>, </a:t>
            </a:r>
            <a:r>
              <a:rPr lang="cs-CZ" dirty="0" err="1" smtClean="0"/>
              <a:t>especially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crime</a:t>
            </a:r>
            <a:r>
              <a:rPr lang="cs-CZ" dirty="0" smtClean="0"/>
              <a:t> </a:t>
            </a:r>
            <a:r>
              <a:rPr lang="cs-CZ" dirty="0" err="1" smtClean="0"/>
              <a:t>victims</a:t>
            </a:r>
            <a:endParaRPr lang="cs-CZ" dirty="0" smtClean="0"/>
          </a:p>
          <a:p>
            <a:pPr>
              <a:buFontTx/>
              <a:buNone/>
            </a:pPr>
            <a:r>
              <a:rPr lang="en-GB" dirty="0" smtClean="0"/>
              <a:t>- </a:t>
            </a:r>
            <a:r>
              <a:rPr lang="en-GB" u="sng" dirty="0" smtClean="0"/>
              <a:t>105x</a:t>
            </a:r>
            <a:r>
              <a:rPr lang="en-GB" u="sng" baseline="0" dirty="0" smtClean="0"/>
              <a:t> call transfers from Emergency Call Number 112 - clients of the public with suicidal tendencies</a:t>
            </a:r>
            <a:endParaRPr lang="cs-CZ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D4685F-449C-41C1-B89D-8FF97E247F4B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84223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_titulk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765675"/>
            <a:ext cx="3829050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268413"/>
            <a:ext cx="7772400" cy="1800225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 lIns="288000" tIns="288000" rIns="288000" bIns="28800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alt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573463"/>
            <a:ext cx="7704138" cy="6477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altLang="cs-CZ" noProof="0" smtClean="0"/>
              <a:t>Kliknutím lze upravit styl předlohy.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04025" y="188913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334753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E31EB-5E24-4FD1-A791-27E59D8EA69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310273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2562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2562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0DEFC-A5C4-4FCD-954E-2A5343828A0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1649102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169988" y="1946275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20/10/2017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11D08-67D5-4298-A6E5-F6DAEEF7A8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20/10/2017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5BBE2-B7DF-495B-B17B-A265A56852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20/10/2017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EAAF-C8BA-4F07-8FB2-BBCEAE01E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15D2C-AAFB-4B9F-943A-A75B4726C02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341256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B317B-2CDB-43EA-9986-CCE55DDB50D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266466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390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390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B17B2-A423-4680-A072-A0F7DB0C524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2346160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8841B-09BA-4454-B5EF-F4EA95C4900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332846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B7699-ED51-46B8-AE81-FB1088D1940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1636063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4CAB3-A41A-4F11-B278-CBFA9706A7A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64607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E5C42-87FC-4341-A0D6-C3064956168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489392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40D3B-D195-47F7-941D-B741EA8FE41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="" xmlns:p14="http://schemas.microsoft.com/office/powerpoint/2010/main" val="408652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bezna zapat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629275"/>
            <a:ext cx="6913563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1547813" y="6002338"/>
            <a:ext cx="7127875" cy="6477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cs-CZ" altLang="cs-CZ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9563" y="6308725"/>
            <a:ext cx="17748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308725"/>
            <a:ext cx="46799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021388"/>
            <a:ext cx="9810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49E6686-1740-4C61-B5C0-FE3148E6A17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5" r:id="rId12"/>
    <p:sldLayoutId id="2147483686" r:id="rId13"/>
    <p:sldLayoutId id="2147483687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268413"/>
            <a:ext cx="8208912" cy="1800225"/>
          </a:xfrm>
        </p:spPr>
        <p:txBody>
          <a:bodyPr/>
          <a:lstStyle/>
          <a:p>
            <a:r>
              <a:rPr lang="en-GB" b="1" dirty="0" smtClean="0"/>
              <a:t>Psychological Services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en-GB" b="1" dirty="0" smtClean="0"/>
              <a:t>of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en-GB" b="1" dirty="0" smtClean="0"/>
              <a:t>Czech Police</a:t>
            </a:r>
            <a:endParaRPr lang="cs-CZ" altLang="cs-CZ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500034" y="3357562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chemeClr val="bg1"/>
                </a:solidFill>
              </a:rPr>
              <a:t>Mgr. Aneta Langrová</a:t>
            </a:r>
          </a:p>
          <a:p>
            <a:r>
              <a:rPr lang="cs-CZ" sz="2000" dirty="0" err="1" smtClean="0">
                <a:solidFill>
                  <a:schemeClr val="bg1"/>
                </a:solidFill>
              </a:rPr>
              <a:t>Head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of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the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Crisis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Intervention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Group</a:t>
            </a:r>
            <a:endParaRPr lang="cs-CZ" sz="2000" dirty="0" smtClean="0">
              <a:solidFill>
                <a:schemeClr val="bg1"/>
              </a:solidFill>
            </a:endParaRPr>
          </a:p>
          <a:p>
            <a:r>
              <a:rPr lang="cs-CZ" sz="2000" dirty="0" smtClean="0">
                <a:solidFill>
                  <a:schemeClr val="bg1"/>
                </a:solidFill>
              </a:rPr>
              <a:t>Police Presidium </a:t>
            </a:r>
            <a:r>
              <a:rPr lang="cs-CZ" sz="2000" dirty="0" err="1" smtClean="0">
                <a:solidFill>
                  <a:schemeClr val="bg1"/>
                </a:solidFill>
              </a:rPr>
              <a:t>of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the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Czech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 smtClean="0">
                <a:solidFill>
                  <a:schemeClr val="bg1"/>
                </a:solidFill>
              </a:rPr>
              <a:t>Republic</a:t>
            </a: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2571744"/>
            <a:ext cx="1169988" cy="114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5148064" y="4725144"/>
            <a:ext cx="3209952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cs-CZ" sz="2400" b="1" dirty="0" smtClean="0">
                <a:solidFill>
                  <a:schemeClr val="accent1"/>
                </a:solidFill>
              </a:rPr>
              <a:t> </a:t>
            </a:r>
            <a:r>
              <a:rPr lang="cs-CZ" sz="2000" dirty="0" err="1" smtClean="0">
                <a:solidFill>
                  <a:schemeClr val="accent1"/>
                </a:solidFill>
              </a:rPr>
              <a:t>Prague</a:t>
            </a:r>
            <a:endParaRPr lang="cs-CZ" sz="2000" dirty="0" smtClean="0">
              <a:solidFill>
                <a:schemeClr val="accent1"/>
              </a:solidFill>
            </a:endParaRPr>
          </a:p>
          <a:p>
            <a:pPr algn="r">
              <a:defRPr/>
            </a:pPr>
            <a:r>
              <a:rPr lang="cs-CZ" sz="2000" dirty="0" smtClean="0">
                <a:solidFill>
                  <a:schemeClr val="accent1"/>
                </a:solidFill>
                <a:latin typeface="Arial" charset="0"/>
              </a:rPr>
              <a:t>20</a:t>
            </a:r>
            <a:r>
              <a:rPr lang="cs-CZ" sz="2000" baseline="30000" dirty="0" smtClean="0">
                <a:solidFill>
                  <a:schemeClr val="accent1"/>
                </a:solidFill>
                <a:latin typeface="Arial" charset="0"/>
              </a:rPr>
              <a:t>th</a:t>
            </a:r>
            <a:r>
              <a:rPr lang="cs-CZ" sz="2000" dirty="0" smtClean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cs-CZ" sz="2000" dirty="0" err="1" smtClean="0">
                <a:solidFill>
                  <a:schemeClr val="accent1"/>
                </a:solidFill>
                <a:latin typeface="Arial" charset="0"/>
              </a:rPr>
              <a:t>October</a:t>
            </a:r>
            <a:r>
              <a:rPr lang="cs-CZ" sz="2000" dirty="0" smtClean="0">
                <a:solidFill>
                  <a:schemeClr val="accent1"/>
                </a:solidFill>
                <a:latin typeface="Arial" charset="0"/>
              </a:rPr>
              <a:t> 2017</a:t>
            </a:r>
            <a:endParaRPr lang="cs-CZ" sz="2000" dirty="0">
              <a:solidFill>
                <a:schemeClr val="accent1"/>
              </a:solidFill>
              <a:latin typeface="Arial" charset="0"/>
            </a:endParaRPr>
          </a:p>
          <a:p>
            <a:pPr>
              <a:defRPr/>
            </a:pPr>
            <a:endParaRPr lang="cs-CZ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-900608" y="1412776"/>
            <a:ext cx="5184576" cy="4248471"/>
          </a:xfrm>
        </p:spPr>
        <p:txBody>
          <a:bodyPr/>
          <a:lstStyle/>
          <a:p>
            <a:pPr lvl="3">
              <a:buClr>
                <a:schemeClr val="bg2">
                  <a:lumMod val="25000"/>
                </a:schemeClr>
              </a:buClr>
              <a:buNone/>
            </a:pPr>
            <a:endParaRPr lang="en-GB" sz="1400" b="1" dirty="0" smtClean="0"/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For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crime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victims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and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police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officers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by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event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Voluntarily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Paid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Non-stop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system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Statistics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Basic 3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day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long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First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psychological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Aid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course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Special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education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twice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per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year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Intervision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+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supervision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cs-CZ" sz="1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cs-CZ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184576" cy="216023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CCD5-54C0-4048-A83F-E16C81304F70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903636" y="500042"/>
            <a:ext cx="35445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Crisis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intervent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0630" y="1268760"/>
            <a:ext cx="3947426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Zástupný symbol pro zápatí 1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328592" cy="4032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150" name="Zástupný symbol pro číslo snímku 2"/>
          <p:cNvSpPr>
            <a:spLocks noGrp="1"/>
          </p:cNvSpPr>
          <p:nvPr>
            <p:ph type="sldNum" sz="quarter" idx="12"/>
          </p:nvPr>
        </p:nvSpPr>
        <p:spPr>
          <a:xfrm>
            <a:off x="7358082" y="6072206"/>
            <a:ext cx="98107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D5344F4-1FC4-478B-A326-8D977499AA3D}" type="slidenum">
              <a:rPr lang="cs-CZ" altLang="cs-CZ" smtClean="0">
                <a:latin typeface="Arial" pitchFamily="34" charset="0"/>
              </a:rPr>
              <a:pPr/>
              <a:t>11</a:t>
            </a:fld>
            <a:endParaRPr lang="cs-CZ" altLang="cs-CZ" dirty="0" smtClean="0">
              <a:latin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Crisis</a:t>
            </a:r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ntervention</a:t>
            </a:r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ystem</a:t>
            </a:r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- 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summary</a:t>
            </a:r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endParaRPr lang="cs-CZ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16659594"/>
              </p:ext>
            </p:extLst>
          </p:nvPr>
        </p:nvGraphicFramePr>
        <p:xfrm>
          <a:off x="401052" y="1484785"/>
          <a:ext cx="8347410" cy="35845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35921"/>
                <a:gridCol w="937019"/>
                <a:gridCol w="937019"/>
                <a:gridCol w="937019"/>
                <a:gridCol w="889375"/>
                <a:gridCol w="937019"/>
                <a:gridCol w="937019"/>
                <a:gridCol w="937019"/>
              </a:tblGrid>
              <a:tr h="67993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effectLst/>
                        </a:rPr>
                        <a:t>Summary</a:t>
                      </a:r>
                      <a:endParaRPr lang="cs-CZ" sz="1800" dirty="0">
                        <a:effectLst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2010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2011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2012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2013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2014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2015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</a:tr>
              <a:tr h="2488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6 </a:t>
                      </a:r>
                      <a:r>
                        <a:rPr lang="cs-CZ" sz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 </a:t>
                      </a:r>
                      <a:r>
                        <a:rPr lang="cs-CZ" sz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 </a:t>
                      </a:r>
                      <a:r>
                        <a:rPr lang="cs-CZ" sz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 </a:t>
                      </a:r>
                      <a:r>
                        <a:rPr lang="cs-CZ" sz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 </a:t>
                      </a:r>
                      <a:r>
                        <a:rPr lang="cs-CZ" sz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 </a:t>
                      </a:r>
                      <a:r>
                        <a:rPr lang="cs-CZ" sz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month</a:t>
                      </a:r>
                      <a:endParaRPr lang="cs-CZ" sz="14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</a:tr>
              <a:tr h="549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Contacts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526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2524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2997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2974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2967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2728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2938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</a:tr>
              <a:tr h="1006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effectLst/>
                        </a:rPr>
                        <a:t>Intervented</a:t>
                      </a:r>
                      <a:r>
                        <a:rPr lang="cs-CZ" sz="1600" baseline="0" dirty="0" smtClean="0">
                          <a:effectLst/>
                        </a:rPr>
                        <a:t> </a:t>
                      </a:r>
                      <a:r>
                        <a:rPr lang="cs-CZ" sz="1600" baseline="0" dirty="0" err="1" smtClean="0">
                          <a:effectLst/>
                        </a:rPr>
                        <a:t>persons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516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2157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2729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2621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2478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2481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2658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</a:tr>
              <a:tr h="549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Rides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263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1270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1434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1366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1190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1259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1315</a:t>
                      </a:r>
                      <a:endParaRPr lang="cs-CZ" sz="1800" b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</a:tr>
              <a:tr h="5497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Events</a:t>
                      </a:r>
                      <a:endParaRPr lang="cs-CZ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248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1013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1212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1079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974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997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1081</a:t>
                      </a:r>
                      <a:endParaRPr lang="cs-CZ" sz="1800" b="1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462" marR="38462" marT="0" marB="0" anchor="ctr"/>
                </a:tc>
              </a:tr>
            </a:tbl>
          </a:graphicData>
        </a:graphic>
      </p:graphicFrame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256584" cy="216024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B17B2-A423-4680-A072-A0F7DB0C5246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  <p:graphicFrame>
        <p:nvGraphicFramePr>
          <p:cNvPr id="8" name="Graf 7"/>
          <p:cNvGraphicFramePr/>
          <p:nvPr/>
        </p:nvGraphicFramePr>
        <p:xfrm>
          <a:off x="1259632" y="188640"/>
          <a:ext cx="6534472" cy="5254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-900608" y="1412776"/>
            <a:ext cx="5184576" cy="4248471"/>
          </a:xfrm>
        </p:spPr>
        <p:txBody>
          <a:bodyPr/>
          <a:lstStyle/>
          <a:p>
            <a:pPr lvl="3">
              <a:buClr>
                <a:schemeClr val="bg2">
                  <a:lumMod val="25000"/>
                </a:schemeClr>
              </a:buClr>
              <a:buNone/>
            </a:pPr>
            <a:endParaRPr lang="en-GB" sz="1400" b="1" dirty="0" smtClean="0"/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For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police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officers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not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only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related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to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some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traumatic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event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Voluntarily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Not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paid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No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statistics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Basic 3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day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long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Peer support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course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Special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education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twice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per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year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nonobligatory</a:t>
            </a:r>
            <a:endParaRPr lang="cs-CZ" sz="1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r>
              <a:rPr lang="cs-CZ" sz="1800" b="1" dirty="0" err="1" smtClean="0">
                <a:solidFill>
                  <a:schemeClr val="bg2">
                    <a:lumMod val="25000"/>
                  </a:schemeClr>
                </a:solidFill>
              </a:rPr>
              <a:t>Intervision</a:t>
            </a:r>
            <a:r>
              <a:rPr lang="cs-CZ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cs-CZ" sz="1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cs-CZ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184576" cy="216023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CCD5-54C0-4048-A83F-E16C81304F70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083446" y="500042"/>
            <a:ext cx="11849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Peer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Zobrazit původní obrázek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30484" r="20743"/>
          <a:stretch>
            <a:fillRect/>
          </a:stretch>
        </p:blipFill>
        <p:spPr bwMode="auto">
          <a:xfrm>
            <a:off x="4716016" y="1340768"/>
            <a:ext cx="3676963" cy="3988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3098"/>
            <a:ext cx="4679950" cy="187325"/>
          </a:xfrm>
        </p:spPr>
        <p:txBody>
          <a:bodyPr/>
          <a:lstStyle/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3586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4643438" y="3571876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In 2014:</a:t>
            </a:r>
          </a:p>
          <a:p>
            <a:r>
              <a:rPr lang="cs-CZ" dirty="0" smtClean="0"/>
              <a:t>367 </a:t>
            </a:r>
            <a:r>
              <a:rPr lang="cs-CZ" dirty="0" err="1" smtClean="0"/>
              <a:t>individual</a:t>
            </a:r>
            <a:r>
              <a:rPr lang="cs-CZ" dirty="0" smtClean="0"/>
              <a:t> </a:t>
            </a:r>
            <a:r>
              <a:rPr lang="cs-CZ" dirty="0" err="1" smtClean="0"/>
              <a:t>interventions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22 </a:t>
            </a:r>
            <a:r>
              <a:rPr lang="cs-CZ" dirty="0" err="1" smtClean="0"/>
              <a:t>group</a:t>
            </a:r>
            <a:r>
              <a:rPr lang="cs-CZ" dirty="0" smtClean="0"/>
              <a:t> </a:t>
            </a:r>
            <a:r>
              <a:rPr lang="cs-CZ" dirty="0" err="1" smtClean="0"/>
              <a:t>interventions</a:t>
            </a:r>
            <a:r>
              <a:rPr lang="cs-CZ" dirty="0" smtClean="0"/>
              <a:t> (211 </a:t>
            </a:r>
            <a:r>
              <a:rPr lang="cs-CZ" dirty="0" err="1" smtClean="0"/>
              <a:t>persons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9" name="Nadpis 6"/>
          <p:cNvSpPr>
            <a:spLocks noGrp="1"/>
          </p:cNvSpPr>
          <p:nvPr>
            <p:ph type="title"/>
          </p:nvPr>
        </p:nvSpPr>
        <p:spPr>
          <a:xfrm>
            <a:off x="2000232" y="571480"/>
            <a:ext cx="49039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Peer support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 detail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LAC revised.jpg                                               0044ABCD&#10;Ellen's HD                     C1711CC9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3836889" cy="5154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1714480" y="6072206"/>
            <a:ext cx="4679950" cy="187325"/>
          </a:xfrm>
        </p:spPr>
        <p:txBody>
          <a:bodyPr/>
          <a:lstStyle/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12360" r="28090"/>
          <a:stretch>
            <a:fillRect/>
          </a:stretch>
        </p:blipFill>
        <p:spPr bwMode="auto">
          <a:xfrm>
            <a:off x="4860032" y="229990"/>
            <a:ext cx="3672408" cy="5235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142984"/>
            <a:ext cx="4500594" cy="392909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600" dirty="0" smtClean="0"/>
              <a:t>Since </a:t>
            </a:r>
            <a:r>
              <a:rPr lang="cs-CZ" sz="1600" dirty="0" smtClean="0"/>
              <a:t>2002</a:t>
            </a:r>
            <a:endParaRPr lang="en-GB" sz="1600" dirty="0" smtClean="0"/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24 </a:t>
            </a:r>
            <a:r>
              <a:rPr lang="cs-CZ" sz="1600" dirty="0" smtClean="0"/>
              <a:t>/ </a:t>
            </a:r>
            <a:r>
              <a:rPr lang="en-GB" sz="1600" dirty="0" smtClean="0"/>
              <a:t>7</a:t>
            </a:r>
            <a:r>
              <a:rPr lang="cs-CZ" sz="1600" dirty="0" smtClean="0"/>
              <a:t>, </a:t>
            </a:r>
            <a:r>
              <a:rPr lang="cs-CZ" sz="1600" dirty="0" err="1" smtClean="0"/>
              <a:t>anonymous</a:t>
            </a:r>
            <a:r>
              <a:rPr lang="en-GB" sz="1600" dirty="0" smtClean="0"/>
              <a:t> </a:t>
            </a:r>
            <a:endParaRPr lang="cs-CZ" sz="1600" dirty="0" smtClean="0"/>
          </a:p>
          <a:p>
            <a:pPr marL="342900" lvl="1" indent="-342900">
              <a:buFont typeface="Wingdings" pitchFamily="2" charset="2"/>
              <a:buChar char="Ø"/>
            </a:pPr>
            <a:r>
              <a:rPr lang="en-GB" sz="1600" dirty="0" smtClean="0"/>
              <a:t>Phone, Skype, E-mail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Operated by Crisis intervention group</a:t>
            </a:r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Consulting and counselling, crisis </a:t>
            </a:r>
            <a:r>
              <a:rPr lang="cs-CZ" sz="1600" dirty="0" smtClean="0"/>
              <a:t>i</a:t>
            </a:r>
            <a:r>
              <a:rPr lang="en-GB" sz="1600" dirty="0" err="1" smtClean="0"/>
              <a:t>ntervention</a:t>
            </a:r>
            <a:endParaRPr lang="cs-CZ" sz="1600" dirty="0" smtClean="0"/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The service for the police officers</a:t>
            </a:r>
            <a:r>
              <a:rPr lang="cs-CZ" sz="1600" dirty="0" smtClean="0"/>
              <a:t>,</a:t>
            </a:r>
            <a:r>
              <a:rPr lang="en-GB" sz="1600" dirty="0" smtClean="0"/>
              <a:t> employees and their nears; </a:t>
            </a:r>
            <a:endParaRPr lang="cs-CZ" sz="1600" dirty="0" smtClean="0"/>
          </a:p>
          <a:p>
            <a:pPr>
              <a:buNone/>
            </a:pPr>
            <a:r>
              <a:rPr lang="cs-CZ" sz="1600" dirty="0" smtClean="0"/>
              <a:t>	</a:t>
            </a:r>
            <a:r>
              <a:rPr lang="cs-CZ" sz="1600" dirty="0" err="1" smtClean="0"/>
              <a:t>also</a:t>
            </a:r>
            <a:r>
              <a:rPr lang="cs-CZ" sz="1600" dirty="0" smtClean="0"/>
              <a:t> </a:t>
            </a:r>
            <a:r>
              <a:rPr lang="cs-CZ" sz="1600" dirty="0" err="1" smtClean="0"/>
              <a:t>for</a:t>
            </a:r>
            <a:r>
              <a:rPr lang="en-GB" sz="1600" dirty="0" smtClean="0"/>
              <a:t> officers of Fire Rescue Service</a:t>
            </a:r>
            <a:r>
              <a:rPr lang="cs-CZ" sz="1600" dirty="0" smtClean="0"/>
              <a:t>, </a:t>
            </a:r>
            <a:r>
              <a:rPr lang="cs-CZ" sz="1600" dirty="0" err="1" smtClean="0"/>
              <a:t>Army</a:t>
            </a:r>
            <a:r>
              <a:rPr lang="cs-CZ" sz="1600" dirty="0" smtClean="0"/>
              <a:t>, </a:t>
            </a:r>
            <a:r>
              <a:rPr lang="cs-CZ" sz="1600" dirty="0" err="1" smtClean="0"/>
              <a:t>Prison</a:t>
            </a:r>
            <a:r>
              <a:rPr lang="cs-CZ" sz="1600" dirty="0" smtClean="0"/>
              <a:t> </a:t>
            </a:r>
            <a:r>
              <a:rPr lang="cs-CZ" sz="1600" dirty="0" err="1" smtClean="0"/>
              <a:t>Service</a:t>
            </a:r>
            <a:r>
              <a:rPr lang="cs-CZ" sz="1600" dirty="0" smtClean="0"/>
              <a:t>, </a:t>
            </a:r>
            <a:r>
              <a:rPr lang="cs-CZ" sz="1600" dirty="0" err="1" smtClean="0"/>
              <a:t>General</a:t>
            </a:r>
            <a:r>
              <a:rPr lang="cs-CZ" sz="1600" dirty="0" smtClean="0"/>
              <a:t> </a:t>
            </a:r>
            <a:r>
              <a:rPr lang="cs-CZ" sz="1600" dirty="0" err="1" smtClean="0"/>
              <a:t>Inspection</a:t>
            </a:r>
            <a:r>
              <a:rPr lang="cs-CZ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</a:t>
            </a:r>
            <a:r>
              <a:rPr lang="cs-CZ" sz="1600" dirty="0" err="1" smtClean="0"/>
              <a:t>Protective</a:t>
            </a:r>
            <a:r>
              <a:rPr lang="cs-CZ" sz="1600" dirty="0" smtClean="0"/>
              <a:t> </a:t>
            </a:r>
            <a:r>
              <a:rPr lang="cs-CZ" sz="1600" dirty="0" err="1" smtClean="0"/>
              <a:t>Service</a:t>
            </a:r>
            <a:r>
              <a:rPr lang="cs-CZ" sz="1600" dirty="0" smtClean="0"/>
              <a:t> </a:t>
            </a:r>
            <a:r>
              <a:rPr lang="cs-CZ" sz="1600" dirty="0" err="1" smtClean="0"/>
              <a:t>and</a:t>
            </a:r>
            <a:r>
              <a:rPr lang="cs-CZ" sz="1600" dirty="0" smtClean="0"/>
              <a:t> </a:t>
            </a:r>
            <a:r>
              <a:rPr lang="cs-CZ" sz="1600" dirty="0" err="1" smtClean="0"/>
              <a:t>Custom</a:t>
            </a:r>
            <a:r>
              <a:rPr lang="cs-CZ" sz="1600" dirty="0" smtClean="0"/>
              <a:t> </a:t>
            </a:r>
            <a:r>
              <a:rPr lang="cs-CZ" sz="1600" dirty="0" err="1" smtClean="0"/>
              <a:t>Administration</a:t>
            </a:r>
            <a:r>
              <a:rPr lang="en-GB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</a:t>
            </a:r>
            <a:r>
              <a:rPr lang="cs-CZ" sz="1600" dirty="0" err="1" smtClean="0"/>
              <a:t>the</a:t>
            </a:r>
            <a:r>
              <a:rPr lang="cs-CZ" sz="1600" dirty="0" smtClean="0"/>
              <a:t> </a:t>
            </a:r>
            <a:r>
              <a:rPr lang="cs-CZ" sz="1600" dirty="0" err="1" smtClean="0"/>
              <a:t>Czech</a:t>
            </a:r>
            <a:r>
              <a:rPr lang="cs-CZ" sz="1600" dirty="0" smtClean="0"/>
              <a:t> </a:t>
            </a:r>
            <a:r>
              <a:rPr lang="cs-CZ" sz="1600" dirty="0" err="1" smtClean="0"/>
              <a:t>Republic</a:t>
            </a:r>
            <a:endParaRPr lang="cs-CZ" sz="1600" dirty="0" smtClean="0"/>
          </a:p>
          <a:p>
            <a:pPr>
              <a:buFont typeface="Wingdings" pitchFamily="2" charset="2"/>
              <a:buChar char="Ø"/>
            </a:pPr>
            <a:r>
              <a:rPr lang="en-GB" sz="1600" dirty="0" smtClean="0"/>
              <a:t>In the case of disasters or mass traffic accident - coordination of crisis intervention teams; psychological support for affected; </a:t>
            </a:r>
          </a:p>
          <a:p>
            <a:pPr>
              <a:buFont typeface="Wingdings" pitchFamily="2" charset="2"/>
              <a:buChar char="Ø"/>
            </a:pPr>
            <a:endParaRPr lang="cs-CZ" sz="1600" dirty="0" smtClean="0"/>
          </a:p>
          <a:p>
            <a:pPr>
              <a:buNone/>
            </a:pPr>
            <a:endParaRPr lang="en-GB" sz="1600" dirty="0" smtClean="0"/>
          </a:p>
          <a:p>
            <a:pPr lvl="1" algn="just">
              <a:buNone/>
            </a:pPr>
            <a:endParaRPr lang="en-GB" sz="1600" dirty="0" smtClean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14480" y="6072206"/>
            <a:ext cx="4679950" cy="187325"/>
          </a:xfrm>
        </p:spPr>
        <p:txBody>
          <a:bodyPr/>
          <a:lstStyle/>
          <a:p>
            <a:pPr>
              <a:defRPr/>
            </a:pPr>
            <a:r>
              <a:rPr lang="en-US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839016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/>
            </a:r>
            <a:br>
              <a:rPr lang="en-GB" sz="2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</a:b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lum contrast="10000"/>
          </a:blip>
          <a:srcRect/>
          <a:stretch>
            <a:fillRect/>
          </a:stretch>
        </p:blipFill>
        <p:spPr bwMode="auto">
          <a:xfrm>
            <a:off x="5004048" y="2996952"/>
            <a:ext cx="361529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16</a:t>
            </a:fld>
            <a:endParaRPr lang="cs-CZ" altLang="cs-CZ"/>
          </a:p>
        </p:txBody>
      </p:sp>
      <p:sp>
        <p:nvSpPr>
          <p:cNvPr id="9" name="Obdélník 8"/>
          <p:cNvSpPr/>
          <p:nvPr/>
        </p:nvSpPr>
        <p:spPr>
          <a:xfrm>
            <a:off x="1928794" y="357166"/>
            <a:ext cx="44165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Non-stop Help Line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000628" y="407194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pic>
        <p:nvPicPr>
          <p:cNvPr id="33793" name="Picture 1" descr="C:\Users\Anet\Desktop\podklady Empen\PR\Logo\nová loga\vyrez_logo_li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24744"/>
            <a:ext cx="3312368" cy="1619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276872"/>
            <a:ext cx="1800200" cy="2495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417BD-851F-4B75-99A7-4E585DCB71D7}" type="slidenum">
              <a:rPr lang="cs-CZ" altLang="cs-CZ" smtClean="0"/>
              <a:pPr/>
              <a:t>17</a:t>
            </a:fld>
            <a:endParaRPr lang="cs-CZ" alt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780928"/>
            <a:ext cx="1944216" cy="2511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420888"/>
            <a:ext cx="1674186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ovéPole 2"/>
          <p:cNvSpPr txBox="1"/>
          <p:nvPr/>
        </p:nvSpPr>
        <p:spPr>
          <a:xfrm>
            <a:off x="755576" y="227687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2"/>
                </a:solidFill>
              </a:rPr>
              <a:t>974 834 688</a:t>
            </a:r>
            <a:endParaRPr lang="cs-CZ" sz="2400" dirty="0">
              <a:solidFill>
                <a:schemeClr val="accent2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275856" y="184482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err="1" smtClean="0">
                <a:solidFill>
                  <a:schemeClr val="accent2"/>
                </a:solidFill>
              </a:rPr>
              <a:t>linkapomoci</a:t>
            </a:r>
            <a:endParaRPr lang="cs-CZ" sz="2400" dirty="0">
              <a:solidFill>
                <a:schemeClr val="accent2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724128" y="148478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chemeClr val="accent2"/>
                </a:solidFill>
              </a:rPr>
              <a:t>pomoc.ski@pcr.cz</a:t>
            </a:r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395536" y="692696"/>
            <a:ext cx="8276535" cy="9889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4800" b="1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  <a:r>
              <a:rPr lang="cs-CZ" sz="40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ype</a:t>
            </a:r>
            <a:r>
              <a:rPr lang="cs-CZ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40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</a:t>
            </a:r>
            <a:r>
              <a:rPr lang="cs-CZ" sz="4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Help Line </a:t>
            </a:r>
            <a:r>
              <a:rPr lang="cs-CZ" sz="40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Services</a:t>
            </a:r>
            <a:endParaRPr lang="cs-CZ" sz="40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cs-CZ" sz="4000" dirty="0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13" name="Zástupný symbol pro zápatí 12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4679950" cy="187325"/>
          </a:xfrm>
        </p:spPr>
        <p:txBody>
          <a:bodyPr/>
          <a:lstStyle/>
          <a:p>
            <a:pPr>
              <a:defRPr/>
            </a:pPr>
            <a:r>
              <a:rPr lang="en-US" altLang="cs-CZ" dirty="0" smtClean="0"/>
              <a:t>Psychological Services of the Czech Police                                             Prague Symposium on Crisis, Disaster and Trauma Psychology            </a:t>
            </a:r>
            <a:r>
              <a:rPr lang="en-US" altLang="cs-CZ" dirty="0" err="1" smtClean="0"/>
              <a:t>Aneta</a:t>
            </a:r>
            <a:r>
              <a:rPr lang="en-US" altLang="cs-CZ" dirty="0" smtClean="0"/>
              <a:t> </a:t>
            </a:r>
            <a:r>
              <a:rPr lang="en-US" altLang="cs-CZ" dirty="0" err="1" smtClean="0"/>
              <a:t>Langrová</a:t>
            </a:r>
            <a:r>
              <a:rPr lang="en-US" altLang="cs-CZ" dirty="0" smtClean="0"/>
              <a:t> /  EFPA / Prague</a:t>
            </a:r>
            <a:endParaRPr lang="cs-CZ" altLang="cs-CZ" dirty="0"/>
          </a:p>
        </p:txBody>
      </p:sp>
    </p:spTree>
    <p:extLst>
      <p:ext uri="{BB962C8B-B14F-4D97-AF65-F5344CB8AC3E}">
        <p14:creationId xmlns="" xmlns:p14="http://schemas.microsoft.com/office/powerpoint/2010/main" val="425510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835696" y="6021288"/>
            <a:ext cx="4679950" cy="187325"/>
          </a:xfrm>
        </p:spPr>
        <p:txBody>
          <a:bodyPr/>
          <a:lstStyle/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18</a:t>
            </a:fld>
            <a:endParaRPr lang="cs-CZ" altLang="cs-CZ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31497028"/>
              </p:ext>
            </p:extLst>
          </p:nvPr>
        </p:nvGraphicFramePr>
        <p:xfrm>
          <a:off x="457200" y="1628775"/>
          <a:ext cx="8229600" cy="390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Non-stop Help Line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Talking</a:t>
            </a:r>
            <a:r>
              <a:rPr lang="cs-CZ" dirty="0" smtClean="0"/>
              <a:t> </a:t>
            </a:r>
            <a:r>
              <a:rPr lang="cs-CZ" dirty="0" err="1" smtClean="0"/>
              <a:t>about</a:t>
            </a:r>
            <a:r>
              <a:rPr lang="cs-CZ" dirty="0" smtClean="0"/>
              <a:t> </a:t>
            </a:r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experienced</a:t>
            </a:r>
            <a:r>
              <a:rPr lang="cs-CZ" dirty="0" smtClean="0"/>
              <a:t> </a:t>
            </a:r>
            <a:r>
              <a:rPr lang="cs-CZ" dirty="0" err="1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make</a:t>
            </a:r>
            <a:r>
              <a:rPr lang="cs-CZ" dirty="0" smtClean="0"/>
              <a:t> </a:t>
            </a:r>
            <a:r>
              <a:rPr lang="cs-CZ" dirty="0" err="1" smtClean="0"/>
              <a:t>us</a:t>
            </a:r>
            <a:r>
              <a:rPr lang="cs-CZ" dirty="0" smtClean="0"/>
              <a:t> </a:t>
            </a:r>
            <a:r>
              <a:rPr lang="cs-CZ" dirty="0" err="1" smtClean="0"/>
              <a:t>upset</a:t>
            </a:r>
            <a:r>
              <a:rPr lang="cs-CZ" dirty="0" smtClean="0"/>
              <a:t>,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fundamental</a:t>
            </a:r>
            <a:r>
              <a:rPr lang="cs-CZ" dirty="0" smtClean="0"/>
              <a:t> </a:t>
            </a:r>
            <a:r>
              <a:rPr lang="cs-CZ" dirty="0" err="1" smtClean="0"/>
              <a:t>human</a:t>
            </a:r>
            <a:r>
              <a:rPr lang="cs-CZ" dirty="0" smtClean="0"/>
              <a:t> </a:t>
            </a:r>
            <a:r>
              <a:rPr lang="cs-CZ" dirty="0" err="1" smtClean="0"/>
              <a:t>nature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 smtClean="0"/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4679950" cy="187325"/>
          </a:xfrm>
        </p:spPr>
        <p:txBody>
          <a:bodyPr/>
          <a:lstStyle/>
          <a:p>
            <a:pPr>
              <a:defRPr/>
            </a:pPr>
            <a:r>
              <a:rPr lang="en-US" altLang="cs-CZ" dirty="0" smtClean="0"/>
              <a:t>Psychological Services of the Czech Police                                             Prague Symposium on Crisis, Disaster and Trauma Psychology            </a:t>
            </a:r>
            <a:r>
              <a:rPr lang="en-US" altLang="cs-CZ" dirty="0" err="1" smtClean="0"/>
              <a:t>Aneta</a:t>
            </a:r>
            <a:r>
              <a:rPr lang="en-US" altLang="cs-CZ" dirty="0" smtClean="0"/>
              <a:t> </a:t>
            </a:r>
            <a:r>
              <a:rPr lang="en-US" altLang="cs-CZ" dirty="0" err="1" smtClean="0"/>
              <a:t>Langrová</a:t>
            </a:r>
            <a:r>
              <a:rPr lang="en-US" altLang="cs-CZ" dirty="0" smtClean="0"/>
              <a:t> /  EFPA / Prague</a:t>
            </a:r>
            <a:endParaRPr lang="cs-CZ" alt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19</a:t>
            </a:fld>
            <a:endParaRPr lang="cs-CZ" altLang="cs-CZ"/>
          </a:p>
        </p:txBody>
      </p:sp>
      <p:sp>
        <p:nvSpPr>
          <p:cNvPr id="7" name="Obdélník 6"/>
          <p:cNvSpPr/>
          <p:nvPr/>
        </p:nvSpPr>
        <p:spPr>
          <a:xfrm>
            <a:off x="3806537" y="357166"/>
            <a:ext cx="14414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Motto</a:t>
            </a:r>
            <a:endParaRPr lang="cs-CZ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691680" y="6021288"/>
            <a:ext cx="5256584" cy="216024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CCD5-54C0-4048-A83F-E16C81304F70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7" name="Obrázek 6" descr="Logo0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857496"/>
            <a:ext cx="26432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bdélník 8"/>
          <p:cNvSpPr/>
          <p:nvPr/>
        </p:nvSpPr>
        <p:spPr>
          <a:xfrm>
            <a:off x="433368" y="1214422"/>
            <a:ext cx="7962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Psychological</a:t>
            </a:r>
            <a:r>
              <a:rPr lang="cs-C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services</a:t>
            </a:r>
            <a:endParaRPr lang="cs-CZ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cs-C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</a:t>
            </a:r>
            <a:r>
              <a:rPr lang="cs-C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Police </a:t>
            </a:r>
            <a:r>
              <a:rPr lang="cs-CZ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</a:t>
            </a:r>
            <a:r>
              <a:rPr lang="cs-C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cs-C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Czech</a:t>
            </a:r>
            <a:r>
              <a:rPr lang="cs-CZ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Republic</a:t>
            </a:r>
            <a:endParaRPr lang="cs-CZ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20</a:t>
            </a:fld>
            <a:endParaRPr lang="cs-CZ" altLang="cs-CZ"/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6" y="0"/>
            <a:ext cx="9671878" cy="6912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3902075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400" b="1" dirty="0" smtClean="0"/>
              <a:t>Mgr. Aneta Langrová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1800" dirty="0" err="1" smtClean="0"/>
              <a:t>psychologist</a:t>
            </a:r>
            <a:r>
              <a:rPr lang="cs-CZ" sz="1800" dirty="0" smtClean="0"/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1800" dirty="0" err="1" smtClean="0"/>
              <a:t>Head</a:t>
            </a:r>
            <a:r>
              <a:rPr lang="cs-CZ" sz="1800" dirty="0" smtClean="0"/>
              <a:t> </a:t>
            </a:r>
            <a:r>
              <a:rPr lang="cs-CZ" sz="1800" dirty="0" err="1" smtClean="0"/>
              <a:t>of</a:t>
            </a:r>
            <a:r>
              <a:rPr lang="cs-CZ" sz="1800" dirty="0" smtClean="0"/>
              <a:t> </a:t>
            </a:r>
            <a:r>
              <a:rPr lang="cs-CZ" sz="1800" dirty="0" err="1" smtClean="0"/>
              <a:t>Crisis</a:t>
            </a:r>
            <a:r>
              <a:rPr lang="cs-CZ" sz="1800" dirty="0" smtClean="0"/>
              <a:t> </a:t>
            </a:r>
            <a:r>
              <a:rPr lang="cs-CZ" sz="1800" dirty="0" err="1" smtClean="0"/>
              <a:t>Intervention</a:t>
            </a:r>
            <a:r>
              <a:rPr lang="cs-CZ" sz="1800" dirty="0" smtClean="0"/>
              <a:t> </a:t>
            </a:r>
            <a:r>
              <a:rPr lang="cs-CZ" sz="1800" dirty="0" err="1" smtClean="0"/>
              <a:t>Group</a:t>
            </a:r>
            <a:endParaRPr lang="cs-CZ" sz="1800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1800" dirty="0" err="1" smtClean="0"/>
              <a:t>The</a:t>
            </a:r>
            <a:r>
              <a:rPr lang="cs-CZ" sz="1800" dirty="0" smtClean="0"/>
              <a:t> Police Presidium </a:t>
            </a:r>
            <a:r>
              <a:rPr lang="cs-CZ" sz="1800" dirty="0" err="1" smtClean="0"/>
              <a:t>of</a:t>
            </a:r>
            <a:r>
              <a:rPr lang="cs-CZ" sz="1800" dirty="0" smtClean="0"/>
              <a:t> </a:t>
            </a:r>
            <a:r>
              <a:rPr lang="cs-CZ" sz="1800" dirty="0" err="1" smtClean="0"/>
              <a:t>the</a:t>
            </a:r>
            <a:r>
              <a:rPr lang="cs-CZ" sz="1800" dirty="0" smtClean="0"/>
              <a:t> </a:t>
            </a:r>
            <a:r>
              <a:rPr lang="cs-CZ" sz="1800" dirty="0" err="1" smtClean="0"/>
              <a:t>Czech</a:t>
            </a:r>
            <a:r>
              <a:rPr lang="cs-CZ" sz="1800" dirty="0" smtClean="0"/>
              <a:t> </a:t>
            </a:r>
            <a:r>
              <a:rPr lang="cs-CZ" sz="1800" dirty="0" err="1" smtClean="0"/>
              <a:t>Republic</a:t>
            </a:r>
            <a:endParaRPr lang="cs-CZ" sz="1800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18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cs-CZ" dirty="0" smtClean="0"/>
              <a:t>				</a:t>
            </a:r>
            <a:r>
              <a:rPr lang="cs-CZ" sz="1800" dirty="0" err="1" smtClean="0"/>
              <a:t>Phone</a:t>
            </a:r>
            <a:r>
              <a:rPr lang="cs-CZ" sz="1800" dirty="0" smtClean="0"/>
              <a:t>: +420 974 834 081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cs-CZ" sz="1800" dirty="0" smtClean="0"/>
              <a:t>				Mobile: +420 733 676 891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cs-CZ" sz="1800" dirty="0" smtClean="0"/>
              <a:t>				Email: </a:t>
            </a:r>
            <a:r>
              <a:rPr lang="cs-CZ" sz="1800" dirty="0" err="1" smtClean="0">
                <a:solidFill>
                  <a:schemeClr val="accent2">
                    <a:lumMod val="75000"/>
                  </a:schemeClr>
                </a:solidFill>
              </a:rPr>
              <a:t>aneta.langrova</a:t>
            </a:r>
            <a:r>
              <a:rPr lang="cs-CZ" sz="1800" dirty="0" smtClean="0">
                <a:solidFill>
                  <a:schemeClr val="accent2">
                    <a:lumMod val="75000"/>
                  </a:schemeClr>
                </a:solidFill>
              </a:rPr>
              <a:t>@</a:t>
            </a:r>
            <a:r>
              <a:rPr lang="cs-CZ" sz="1800" dirty="0" err="1" smtClean="0">
                <a:solidFill>
                  <a:schemeClr val="accent2">
                    <a:lumMod val="75000"/>
                  </a:schemeClr>
                </a:solidFill>
              </a:rPr>
              <a:t>pcr.cz</a:t>
            </a:r>
            <a:endParaRPr lang="cs-CZ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691680" y="6021288"/>
            <a:ext cx="4951412" cy="280987"/>
          </a:xfrm>
          <a:noFill/>
        </p:spPr>
        <p:txBody>
          <a:bodyPr/>
          <a:lstStyle/>
          <a:p>
            <a:r>
              <a:rPr lang="en-US" dirty="0" smtClean="0"/>
              <a:t>Psychological Services of the Czech Police                                             Prague Symposium on Crisis, Disaster and Trauma Psychology            </a:t>
            </a:r>
            <a:r>
              <a:rPr lang="en-US" dirty="0" err="1" smtClean="0"/>
              <a:t>Aneta</a:t>
            </a:r>
            <a:r>
              <a:rPr lang="en-US" dirty="0" smtClean="0"/>
              <a:t> </a:t>
            </a:r>
            <a:r>
              <a:rPr lang="en-US" dirty="0" err="1" smtClean="0"/>
              <a:t>Langrová</a:t>
            </a:r>
            <a:r>
              <a:rPr lang="en-US" dirty="0" smtClean="0"/>
              <a:t> /  EFPA / Prague</a:t>
            </a:r>
            <a:endParaRPr lang="cs-CZ" dirty="0" smtClean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21</a:t>
            </a:fld>
            <a:endParaRPr lang="cs-CZ" altLang="cs-CZ"/>
          </a:p>
        </p:txBody>
      </p:sp>
      <p:sp>
        <p:nvSpPr>
          <p:cNvPr id="8" name="Obdélník 7"/>
          <p:cNvSpPr/>
          <p:nvPr/>
        </p:nvSpPr>
        <p:spPr>
          <a:xfrm>
            <a:off x="1285852" y="1071546"/>
            <a:ext cx="65710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you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your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attention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046066"/>
          </a:xfrm>
        </p:spPr>
        <p:txBody>
          <a:bodyPr/>
          <a:lstStyle/>
          <a:p>
            <a:pPr lvl="3">
              <a:buClr>
                <a:schemeClr val="bg2">
                  <a:lumMod val="25000"/>
                </a:schemeClr>
              </a:buClr>
              <a:buNone/>
            </a:pPr>
            <a:endParaRPr lang="en-GB" sz="1400" b="1" dirty="0" smtClean="0"/>
          </a:p>
          <a:p>
            <a:pPr lvl="3">
              <a:buClr>
                <a:schemeClr val="bg2">
                  <a:lumMod val="25000"/>
                </a:schemeClr>
              </a:buClr>
              <a:buFont typeface="Wingdings" pitchFamily="2" charset="2"/>
              <a:buChar char="v"/>
            </a:pPr>
            <a:endParaRPr lang="cs-CZ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9"/>
            <a:ext cx="5184576" cy="14401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CCD5-54C0-4048-A83F-E16C81304F70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74710" y="500042"/>
            <a:ext cx="88024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Structure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 the psychological service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9" name="Zástupný symbol pro obsah 6"/>
          <p:cNvGraphicFramePr>
            <a:graphicFrameLocks/>
          </p:cNvGraphicFramePr>
          <p:nvPr/>
        </p:nvGraphicFramePr>
        <p:xfrm>
          <a:off x="971600" y="1412776"/>
          <a:ext cx="7344816" cy="3686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256584" cy="432048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CCD5-54C0-4048-A83F-E16C81304F70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1026" name="Picture 2" descr="Mapa ČR, klikněte na Váš kraj pro výbě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064896" cy="5134794"/>
          </a:xfrm>
          <a:prstGeom prst="rect">
            <a:avLst/>
          </a:prstGeom>
          <a:noFill/>
        </p:spPr>
      </p:pic>
      <p:sp>
        <p:nvSpPr>
          <p:cNvPr id="10" name="TextovéPole 9"/>
          <p:cNvSpPr txBox="1"/>
          <p:nvPr/>
        </p:nvSpPr>
        <p:spPr>
          <a:xfrm>
            <a:off x="3635896" y="22768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5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843808" y="206084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</a:t>
            </a:r>
            <a:r>
              <a:rPr lang="cs-CZ" b="1" dirty="0" smtClean="0">
                <a:solidFill>
                  <a:srgbClr val="C00000"/>
                </a:solidFill>
              </a:rPr>
              <a:t>+10</a:t>
            </a:r>
            <a:r>
              <a:rPr lang="cs-CZ" b="1" dirty="0" smtClean="0">
                <a:solidFill>
                  <a:srgbClr val="C00000"/>
                </a:solidFill>
              </a:rPr>
              <a:t>+8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131840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3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644008" y="364502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1835696" y="27089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508104" y="38610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5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1115616" y="16288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1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452320" y="2924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3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627784" y="11247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3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020272" y="350100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5220072" y="27809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4788024" y="141277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851920" y="8367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5940152" y="27089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</a:rPr>
              <a:t>2</a:t>
            </a:r>
            <a:endParaRPr lang="cs-CZ" b="1" dirty="0">
              <a:solidFill>
                <a:srgbClr val="C00000"/>
              </a:solidFill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4644008" y="260648"/>
            <a:ext cx="391424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Amount</a:t>
            </a:r>
            <a:r>
              <a:rPr lang="cs-C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</a:t>
            </a:r>
            <a:r>
              <a:rPr lang="cs-C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cs-C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Police</a:t>
            </a:r>
            <a:r>
              <a:rPr lang="en-GB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Psychologist</a:t>
            </a:r>
            <a:r>
              <a:rPr lang="cs-CZ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cs-CZ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text 13"/>
          <p:cNvSpPr>
            <a:spLocks noGrp="1"/>
          </p:cNvSpPr>
          <p:nvPr>
            <p:ph type="body" idx="1"/>
          </p:nvPr>
        </p:nvSpPr>
        <p:spPr>
          <a:xfrm>
            <a:off x="428596" y="1285860"/>
            <a:ext cx="4040188" cy="387710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 smtClean="0"/>
              <a:t>Structure:</a:t>
            </a:r>
            <a:endParaRPr lang="cs-CZ" sz="1800" b="1" dirty="0"/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half" idx="3"/>
          </p:nvPr>
        </p:nvSpPr>
        <p:spPr>
          <a:xfrm>
            <a:off x="4643438" y="1285860"/>
            <a:ext cx="4041775" cy="387710"/>
          </a:xfrm>
        </p:spPr>
        <p:txBody>
          <a:bodyPr>
            <a:normAutofit/>
          </a:bodyPr>
          <a:lstStyle/>
          <a:p>
            <a:pPr algn="ctr"/>
            <a:r>
              <a:rPr lang="en-GB" sz="1800" b="1" dirty="0" smtClean="0"/>
              <a:t>Basic activities:</a:t>
            </a:r>
            <a:endParaRPr lang="cs-CZ" sz="1800" b="1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quarter" idx="2"/>
          </p:nvPr>
        </p:nvGraphicFramePr>
        <p:xfrm>
          <a:off x="251520" y="1357298"/>
          <a:ext cx="5034860" cy="4735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Zástupný symbol pro obsah 7"/>
          <p:cNvSpPr>
            <a:spLocks noGrp="1"/>
          </p:cNvSpPr>
          <p:nvPr>
            <p:ph sz="quarter" idx="4"/>
          </p:nvPr>
        </p:nvSpPr>
        <p:spPr>
          <a:xfrm>
            <a:off x="5357818" y="1785926"/>
            <a:ext cx="3327965" cy="3941763"/>
          </a:xfrm>
        </p:spPr>
        <p:txBody>
          <a:bodyPr/>
          <a:lstStyle/>
          <a:p>
            <a:pPr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400" dirty="0" smtClean="0"/>
              <a:t>Appellate body in  personality capability assessment (handling requests for review of conclusion)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400" dirty="0" smtClean="0"/>
              <a:t>Methodical guidance for police psychologists and control activities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400" dirty="0" smtClean="0"/>
              <a:t>Organizing educational and training activities for psychologists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400" dirty="0" smtClean="0"/>
              <a:t>Methodical guidance and organising of Assessment centre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US" sz="1400" dirty="0" smtClean="0"/>
              <a:t>Methodical guidance and coordination of system of crisis intervention</a:t>
            </a:r>
            <a:r>
              <a:rPr lang="cs-CZ" sz="1400" dirty="0" smtClean="0"/>
              <a:t> </a:t>
            </a:r>
            <a:r>
              <a:rPr lang="cs-CZ" sz="1400" dirty="0" err="1" smtClean="0"/>
              <a:t>and</a:t>
            </a:r>
            <a:r>
              <a:rPr lang="cs-CZ" sz="1400" dirty="0" smtClean="0"/>
              <a:t> peer support</a:t>
            </a:r>
            <a:endParaRPr lang="en-US" sz="1400" dirty="0" smtClean="0"/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400" dirty="0" smtClean="0"/>
              <a:t>Operation of non-stop helpline</a:t>
            </a:r>
            <a:endParaRPr lang="en-GB" sz="1400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691680" y="6021288"/>
            <a:ext cx="5256584" cy="504056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CCD5-54C0-4048-A83F-E16C81304F70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sp>
        <p:nvSpPr>
          <p:cNvPr id="9" name="Elipsa 8"/>
          <p:cNvSpPr/>
          <p:nvPr/>
        </p:nvSpPr>
        <p:spPr>
          <a:xfrm>
            <a:off x="2428860" y="3214686"/>
            <a:ext cx="360040" cy="43204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Elipsa 9"/>
          <p:cNvSpPr/>
          <p:nvPr/>
        </p:nvSpPr>
        <p:spPr>
          <a:xfrm>
            <a:off x="1142976" y="3214686"/>
            <a:ext cx="360040" cy="43204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3714744" y="3214686"/>
            <a:ext cx="360040" cy="43204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Elipsa 11"/>
          <p:cNvSpPr/>
          <p:nvPr/>
        </p:nvSpPr>
        <p:spPr>
          <a:xfrm>
            <a:off x="3071802" y="2214554"/>
            <a:ext cx="360040" cy="43204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Elipsa 12"/>
          <p:cNvSpPr/>
          <p:nvPr/>
        </p:nvSpPr>
        <p:spPr>
          <a:xfrm>
            <a:off x="2357422" y="4143380"/>
            <a:ext cx="714380" cy="43204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Elipsa 15"/>
          <p:cNvSpPr/>
          <p:nvPr/>
        </p:nvSpPr>
        <p:spPr>
          <a:xfrm>
            <a:off x="5000628" y="3214686"/>
            <a:ext cx="360040" cy="43204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cs-CZ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441419" y="500042"/>
            <a:ext cx="83920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Department of </a:t>
            </a:r>
            <a:r>
              <a:rPr lang="cs-CZ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cs-CZ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Head</a:t>
            </a:r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Psychologist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3"/>
          <p:cNvGraphicFramePr>
            <a:graphicFrameLocks noGrp="1"/>
          </p:cNvGraphicFramePr>
          <p:nvPr>
            <p:ph sz="half" idx="1"/>
          </p:nvPr>
        </p:nvGraphicFramePr>
        <p:xfrm>
          <a:off x="2500298" y="1142984"/>
          <a:ext cx="4114800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Šipka doleva 5"/>
          <p:cNvSpPr/>
          <p:nvPr/>
        </p:nvSpPr>
        <p:spPr>
          <a:xfrm rot="19372743">
            <a:off x="5590837" y="1488436"/>
            <a:ext cx="1403350" cy="7699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3200" dirty="0"/>
              <a:t>SKI</a:t>
            </a:r>
          </a:p>
        </p:txBody>
      </p:sp>
      <p:sp>
        <p:nvSpPr>
          <p:cNvPr id="6149" name="Zástupný symbol pro zápatí 1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328592" cy="4032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150" name="Zástupný symbol pro číslo snímku 2"/>
          <p:cNvSpPr>
            <a:spLocks noGrp="1"/>
          </p:cNvSpPr>
          <p:nvPr>
            <p:ph type="sldNum" sz="quarter" idx="12"/>
          </p:nvPr>
        </p:nvSpPr>
        <p:spPr>
          <a:xfrm>
            <a:off x="7358082" y="6072206"/>
            <a:ext cx="98107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D5344F4-1FC4-478B-A326-8D977499AA3D}" type="slidenum">
              <a:rPr lang="cs-CZ" altLang="cs-CZ" smtClean="0">
                <a:latin typeface="Arial" pitchFamily="34" charset="0"/>
              </a:rPr>
              <a:pPr/>
              <a:t>6</a:t>
            </a:fld>
            <a:endParaRPr lang="cs-CZ" altLang="cs-CZ" dirty="0" smtClean="0">
              <a:latin typeface="Arial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Psychological</a:t>
            </a:r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intervention</a:t>
            </a:r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 </a:t>
            </a:r>
            <a:r>
              <a:rPr lang="cs-CZ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system</a:t>
            </a:r>
            <a:endParaRPr lang="cs-CZ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7898" y="4171960"/>
            <a:ext cx="2239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hundreds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peers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trained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police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officers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staff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23528" y="2941076"/>
            <a:ext cx="3033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250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crisis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intervents</a:t>
            </a:r>
            <a:endParaRPr lang="cs-CZ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trained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police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officers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979712" y="1857364"/>
            <a:ext cx="209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60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psychologists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6572264" y="2071678"/>
            <a:ext cx="2000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6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members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Crisis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Intervention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1">
                    <a:lumMod val="75000"/>
                  </a:schemeClr>
                </a:solidFill>
              </a:rPr>
              <a:t>Group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Zástupný symbol pro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9"/>
            <a:ext cx="5184576" cy="144016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  <p:sp>
        <p:nvSpPr>
          <p:cNvPr id="9" name="Obdélník 8"/>
          <p:cNvSpPr/>
          <p:nvPr/>
        </p:nvSpPr>
        <p:spPr>
          <a:xfrm>
            <a:off x="1357290" y="214290"/>
            <a:ext cx="63401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en-GB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sychological</a:t>
            </a:r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care </a:t>
            </a:r>
            <a:endParaRPr lang="cs-CZ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(provided by psychologists)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  <p:graphicFrame>
        <p:nvGraphicFramePr>
          <p:cNvPr id="14" name="Graf 13"/>
          <p:cNvGraphicFramePr/>
          <p:nvPr/>
        </p:nvGraphicFramePr>
        <p:xfrm>
          <a:off x="323528" y="1772816"/>
          <a:ext cx="828092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9"/>
            <a:ext cx="5184576" cy="144016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2"/>
                </a:solidFill>
              </a:rPr>
              <a:t>Psychological Services of the Czech Police                                             Prague Symposium on Crisis, Disaster and Trauma Psychology            Aneta Langrová /  EFPA / Prague</a:t>
            </a:r>
            <a:endParaRPr lang="cs-CZ" dirty="0" smtClean="0">
              <a:solidFill>
                <a:schemeClr val="tx2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  <p:sp>
        <p:nvSpPr>
          <p:cNvPr id="9" name="Obdélník 8"/>
          <p:cNvSpPr/>
          <p:nvPr/>
        </p:nvSpPr>
        <p:spPr>
          <a:xfrm>
            <a:off x="1293171" y="214290"/>
            <a:ext cx="64684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en-GB" sz="3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sychological</a:t>
            </a:r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care </a:t>
            </a:r>
            <a:endParaRPr lang="cs-CZ" sz="3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(provided by psychologists)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32357504"/>
              </p:ext>
            </p:extLst>
          </p:nvPr>
        </p:nvGraphicFramePr>
        <p:xfrm>
          <a:off x="467544" y="1556792"/>
          <a:ext cx="4104456" cy="3758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af 10"/>
          <p:cNvGraphicFramePr/>
          <p:nvPr>
            <p:extLst>
              <p:ext uri="{D42A27DB-BD31-4B8C-83A1-F6EECF244321}">
                <p14:modId xmlns="" xmlns:p14="http://schemas.microsoft.com/office/powerpoint/2010/main" val="3963639140"/>
              </p:ext>
            </p:extLst>
          </p:nvPr>
        </p:nvGraphicFramePr>
        <p:xfrm>
          <a:off x="4788024" y="1916832"/>
          <a:ext cx="410445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63688" y="6021288"/>
            <a:ext cx="5305792" cy="165106"/>
          </a:xfrm>
        </p:spPr>
        <p:txBody>
          <a:bodyPr/>
          <a:lstStyle/>
          <a:p>
            <a:pPr>
              <a:defRPr/>
            </a:pPr>
            <a:r>
              <a:rPr lang="en-US" altLang="cs-CZ" smtClean="0"/>
              <a:t>Psychological Services of the Czech Police                                             Prague Symposium on Crisis, Disaster and Trauma Psychology            Aneta Langrová /  EFPA / Prague</a:t>
            </a:r>
            <a:endParaRPr lang="cs-CZ" alt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15D2C-AAFB-4B9F-943A-A75B4726C029}" type="slidenum">
              <a:rPr lang="cs-CZ" altLang="cs-CZ" smtClean="0"/>
              <a:pPr>
                <a:defRPr/>
              </a:pPr>
              <a:t>9</a:t>
            </a:fld>
            <a:endParaRPr lang="cs-CZ" altLang="cs-CZ" dirty="0"/>
          </a:p>
        </p:txBody>
      </p:sp>
      <p:sp>
        <p:nvSpPr>
          <p:cNvPr id="8" name="Obdélník 7"/>
          <p:cNvSpPr/>
          <p:nvPr/>
        </p:nvSpPr>
        <p:spPr>
          <a:xfrm>
            <a:off x="500034" y="500042"/>
            <a:ext cx="79255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Psychological</a:t>
            </a:r>
            <a:r>
              <a:rPr lang="cs-C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care </a:t>
            </a:r>
            <a:r>
              <a:rPr lang="cs-CZ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according</a:t>
            </a:r>
            <a:r>
              <a:rPr lang="cs-C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cs-CZ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problems</a:t>
            </a:r>
            <a:endParaRPr lang="cs-CZ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Graf 6"/>
          <p:cNvGraphicFramePr/>
          <p:nvPr/>
        </p:nvGraphicFramePr>
        <p:xfrm>
          <a:off x="827584" y="1484784"/>
          <a:ext cx="7704856" cy="403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altLang="cs-CZ" smtClean="0"/>
              <a:t>20/10/2017</a:t>
            </a:r>
            <a:endParaRPr lang="cs-CZ" alt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 čistá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B7B6B7"/>
      </a:lt2>
      <a:accent1>
        <a:srgbClr val="3B7EA9"/>
      </a:accent1>
      <a:accent2>
        <a:srgbClr val="3F94D3"/>
      </a:accent2>
      <a:accent3>
        <a:srgbClr val="FFFFFF"/>
      </a:accent3>
      <a:accent4>
        <a:srgbClr val="000000"/>
      </a:accent4>
      <a:accent5>
        <a:srgbClr val="AFC0D1"/>
      </a:accent5>
      <a:accent6>
        <a:srgbClr val="3886BF"/>
      </a:accent6>
      <a:hlink>
        <a:srgbClr val="A8C8EB"/>
      </a:hlink>
      <a:folHlink>
        <a:srgbClr val="368E2B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B7B6B7"/>
        </a:lt2>
        <a:accent1>
          <a:srgbClr val="3B7EA9"/>
        </a:accent1>
        <a:accent2>
          <a:srgbClr val="3F94D3"/>
        </a:accent2>
        <a:accent3>
          <a:srgbClr val="FFFFFF"/>
        </a:accent3>
        <a:accent4>
          <a:srgbClr val="000000"/>
        </a:accent4>
        <a:accent5>
          <a:srgbClr val="AFC0D1"/>
        </a:accent5>
        <a:accent6>
          <a:srgbClr val="3886BF"/>
        </a:accent6>
        <a:hlink>
          <a:srgbClr val="A8C8EB"/>
        </a:hlink>
        <a:folHlink>
          <a:srgbClr val="368E2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čistá</Template>
  <TotalTime>4507</TotalTime>
  <Words>1173</Words>
  <Application>Microsoft Office PowerPoint</Application>
  <PresentationFormat>Předvádění na obrazovce (4:3)</PresentationFormat>
  <Paragraphs>275</Paragraphs>
  <Slides>21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prezentace čistá</vt:lpstr>
      <vt:lpstr>Psychological Services  of the Czech Police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Peer support in detail</vt:lpstr>
      <vt:lpstr>Snímek 15</vt:lpstr>
      <vt:lpstr>  </vt:lpstr>
      <vt:lpstr>Snímek 17</vt:lpstr>
      <vt:lpstr>Non-stop Help Line</vt:lpstr>
      <vt:lpstr>Snímek 19</vt:lpstr>
      <vt:lpstr>Snímek 20</vt:lpstr>
      <vt:lpstr>Snímek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PP OPE - LANGROVÁ Aneta</dc:creator>
  <cp:lastModifiedBy>Anet</cp:lastModifiedBy>
  <cp:revision>141</cp:revision>
  <dcterms:created xsi:type="dcterms:W3CDTF">2015-01-28T10:05:15Z</dcterms:created>
  <dcterms:modified xsi:type="dcterms:W3CDTF">2017-10-19T21:42:06Z</dcterms:modified>
</cp:coreProperties>
</file>